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5"/>
  </p:notesMasterIdLst>
  <p:handoutMasterIdLst>
    <p:handoutMasterId r:id="rId36"/>
  </p:handoutMasterIdLst>
  <p:sldIdLst>
    <p:sldId id="302" r:id="rId5"/>
    <p:sldId id="273" r:id="rId6"/>
    <p:sldId id="295" r:id="rId7"/>
    <p:sldId id="298" r:id="rId8"/>
    <p:sldId id="372" r:id="rId9"/>
    <p:sldId id="359" r:id="rId10"/>
    <p:sldId id="367" r:id="rId11"/>
    <p:sldId id="373" r:id="rId12"/>
    <p:sldId id="368" r:id="rId13"/>
    <p:sldId id="369" r:id="rId14"/>
    <p:sldId id="375" r:id="rId15"/>
    <p:sldId id="350" r:id="rId16"/>
    <p:sldId id="351" r:id="rId17"/>
    <p:sldId id="374" r:id="rId18"/>
    <p:sldId id="330" r:id="rId19"/>
    <p:sldId id="334" r:id="rId20"/>
    <p:sldId id="370" r:id="rId21"/>
    <p:sldId id="352" r:id="rId22"/>
    <p:sldId id="353" r:id="rId23"/>
    <p:sldId id="376" r:id="rId24"/>
    <p:sldId id="355" r:id="rId25"/>
    <p:sldId id="356" r:id="rId26"/>
    <p:sldId id="371" r:id="rId27"/>
    <p:sldId id="358" r:id="rId28"/>
    <p:sldId id="379" r:id="rId29"/>
    <p:sldId id="380" r:id="rId30"/>
    <p:sldId id="381" r:id="rId31"/>
    <p:sldId id="378" r:id="rId32"/>
    <p:sldId id="296" r:id="rId33"/>
    <p:sldId id="297" r:id="rId34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298"/>
            <p14:sldId id="372"/>
            <p14:sldId id="359"/>
            <p14:sldId id="367"/>
            <p14:sldId id="373"/>
            <p14:sldId id="368"/>
            <p14:sldId id="369"/>
            <p14:sldId id="375"/>
            <p14:sldId id="350"/>
            <p14:sldId id="351"/>
            <p14:sldId id="374"/>
            <p14:sldId id="330"/>
            <p14:sldId id="334"/>
            <p14:sldId id="370"/>
            <p14:sldId id="352"/>
            <p14:sldId id="353"/>
            <p14:sldId id="376"/>
            <p14:sldId id="355"/>
            <p14:sldId id="356"/>
            <p14:sldId id="371"/>
            <p14:sldId id="358"/>
            <p14:sldId id="379"/>
            <p14:sldId id="380"/>
            <p14:sldId id="381"/>
            <p14:sldId id="378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E526C5-817F-491B-9CAB-D6CEE637899E}" v="16" dt="2023-06-04T16:52:48.5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4249" autoAdjust="0"/>
  </p:normalViewPr>
  <p:slideViewPr>
    <p:cSldViewPr snapToGrid="0">
      <p:cViewPr>
        <p:scale>
          <a:sx n="69" d="100"/>
          <a:sy n="69" d="100"/>
        </p:scale>
        <p:origin x="13" y="64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nu Helen Joseph" userId="b2a8d9cb-58d2-4d7e-9d80-554b236caf40" providerId="ADAL" clId="{2BE526C5-817F-491B-9CAB-D6CEE637899E}"/>
    <pc:docChg chg="undo custSel addSld delSld modSld sldOrd modSection">
      <pc:chgData name="Minnu Helen Joseph" userId="b2a8d9cb-58d2-4d7e-9d80-554b236caf40" providerId="ADAL" clId="{2BE526C5-817F-491B-9CAB-D6CEE637899E}" dt="2023-06-04T17:09:39.470" v="520" actId="20577"/>
      <pc:docMkLst>
        <pc:docMk/>
      </pc:docMkLst>
      <pc:sldChg chg="modSp mod">
        <pc:chgData name="Minnu Helen Joseph" userId="b2a8d9cb-58d2-4d7e-9d80-554b236caf40" providerId="ADAL" clId="{2BE526C5-817F-491B-9CAB-D6CEE637899E}" dt="2023-06-04T17:07:30.963" v="442" actId="20577"/>
        <pc:sldMkLst>
          <pc:docMk/>
          <pc:sldMk cId="3036573791" sldId="273"/>
        </pc:sldMkLst>
        <pc:spChg chg="mod">
          <ac:chgData name="Minnu Helen Joseph" userId="b2a8d9cb-58d2-4d7e-9d80-554b236caf40" providerId="ADAL" clId="{2BE526C5-817F-491B-9CAB-D6CEE637899E}" dt="2023-06-04T17:07:30.963" v="442" actId="2057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2BE526C5-817F-491B-9CAB-D6CEE637899E}" dt="2023-06-04T16:15:11.702" v="95" actId="255"/>
        <pc:sldMkLst>
          <pc:docMk/>
          <pc:sldMk cId="1537800860" sldId="295"/>
        </pc:sldMkLst>
        <pc:spChg chg="mod">
          <ac:chgData name="Minnu Helen Joseph" userId="b2a8d9cb-58d2-4d7e-9d80-554b236caf40" providerId="ADAL" clId="{2BE526C5-817F-491B-9CAB-D6CEE637899E}" dt="2023-06-04T16:15:11.702" v="95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2BE526C5-817F-491B-9CAB-D6CEE637899E}" dt="2023-06-04T17:09:09.437" v="465" actId="20577"/>
        <pc:sldMkLst>
          <pc:docMk/>
          <pc:sldMk cId="3324074945" sldId="296"/>
        </pc:sldMkLst>
        <pc:spChg chg="mod">
          <ac:chgData name="Minnu Helen Joseph" userId="b2a8d9cb-58d2-4d7e-9d80-554b236caf40" providerId="ADAL" clId="{2BE526C5-817F-491B-9CAB-D6CEE637899E}" dt="2023-06-04T17:09:09.437" v="465" actId="20577"/>
          <ac:spMkLst>
            <pc:docMk/>
            <pc:sldMk cId="3324074945" sldId="296"/>
            <ac:spMk id="6" creationId="{9DA22B87-C136-3DE4-9468-6C2F4ACA8AE1}"/>
          </ac:spMkLst>
        </pc:spChg>
      </pc:sldChg>
      <pc:sldChg chg="modSp mod">
        <pc:chgData name="Minnu Helen Joseph" userId="b2a8d9cb-58d2-4d7e-9d80-554b236caf40" providerId="ADAL" clId="{2BE526C5-817F-491B-9CAB-D6CEE637899E}" dt="2023-06-04T17:09:39.470" v="520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2BE526C5-817F-491B-9CAB-D6CEE637899E}" dt="2023-06-04T17:09:28.405" v="505" actId="20577"/>
          <ac:spMkLst>
            <pc:docMk/>
            <pc:sldMk cId="4129119422" sldId="297"/>
            <ac:spMk id="5" creationId="{67AC799E-9510-0BE5-9A3D-FCFF3EB61465}"/>
          </ac:spMkLst>
        </pc:spChg>
        <pc:spChg chg="mod">
          <ac:chgData name="Minnu Helen Joseph" userId="b2a8d9cb-58d2-4d7e-9d80-554b236caf40" providerId="ADAL" clId="{2BE526C5-817F-491B-9CAB-D6CEE637899E}" dt="2023-06-04T17:09:39.470" v="520" actId="20577"/>
          <ac:spMkLst>
            <pc:docMk/>
            <pc:sldMk cId="4129119422" sldId="297"/>
            <ac:spMk id="7" creationId="{3E83107C-4968-FD89-F683-EF52D2CE74AC}"/>
          </ac:spMkLst>
        </pc:spChg>
      </pc:sldChg>
      <pc:sldChg chg="modSp mod">
        <pc:chgData name="Minnu Helen Joseph" userId="b2a8d9cb-58d2-4d7e-9d80-554b236caf40" providerId="ADAL" clId="{2BE526C5-817F-491B-9CAB-D6CEE637899E}" dt="2023-06-04T16:15:28.655" v="127" actId="20577"/>
        <pc:sldMkLst>
          <pc:docMk/>
          <pc:sldMk cId="1099552943" sldId="298"/>
        </pc:sldMkLst>
        <pc:spChg chg="mod">
          <ac:chgData name="Minnu Helen Joseph" userId="b2a8d9cb-58d2-4d7e-9d80-554b236caf40" providerId="ADAL" clId="{2BE526C5-817F-491B-9CAB-D6CEE637899E}" dt="2023-06-04T16:15:28.655" v="127" actId="20577"/>
          <ac:spMkLst>
            <pc:docMk/>
            <pc:sldMk cId="1099552943" sldId="298"/>
            <ac:spMk id="9" creationId="{9D496500-6EFF-D6A4-A019-E1438C03575B}"/>
          </ac:spMkLst>
        </pc:spChg>
      </pc:sldChg>
      <pc:sldChg chg="del">
        <pc:chgData name="Minnu Helen Joseph" userId="b2a8d9cb-58d2-4d7e-9d80-554b236caf40" providerId="ADAL" clId="{2BE526C5-817F-491B-9CAB-D6CEE637899E}" dt="2023-06-04T16:17:50.557" v="136" actId="47"/>
        <pc:sldMkLst>
          <pc:docMk/>
          <pc:sldMk cId="1908408983" sldId="301"/>
        </pc:sldMkLst>
      </pc:sldChg>
      <pc:sldChg chg="modSp mod">
        <pc:chgData name="Minnu Helen Joseph" userId="b2a8d9cb-58d2-4d7e-9d80-554b236caf40" providerId="ADAL" clId="{2BE526C5-817F-491B-9CAB-D6CEE637899E}" dt="2023-06-04T17:07:16.582" v="404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2BE526C5-817F-491B-9CAB-D6CEE637899E}" dt="2023-06-04T17:07:16.582" v="404" actId="20577"/>
          <ac:spMkLst>
            <pc:docMk/>
            <pc:sldMk cId="300761540" sldId="302"/>
            <ac:spMk id="11" creationId="{7E8285C3-AD06-C6EE-DA1E-01E4AE099285}"/>
          </ac:spMkLst>
        </pc:spChg>
      </pc:sldChg>
      <pc:sldChg chg="del">
        <pc:chgData name="Minnu Helen Joseph" userId="b2a8d9cb-58d2-4d7e-9d80-554b236caf40" providerId="ADAL" clId="{2BE526C5-817F-491B-9CAB-D6CEE637899E}" dt="2023-06-04T17:08:44.711" v="446" actId="47"/>
        <pc:sldMkLst>
          <pc:docMk/>
          <pc:sldMk cId="3657392215" sldId="311"/>
        </pc:sldMkLst>
      </pc:sldChg>
      <pc:sldChg chg="modSp del mod">
        <pc:chgData name="Minnu Helen Joseph" userId="b2a8d9cb-58d2-4d7e-9d80-554b236caf40" providerId="ADAL" clId="{2BE526C5-817F-491B-9CAB-D6CEE637899E}" dt="2023-06-04T16:17:22.612" v="135" actId="47"/>
        <pc:sldMkLst>
          <pc:docMk/>
          <pc:sldMk cId="1871494615" sldId="312"/>
        </pc:sldMkLst>
        <pc:spChg chg="mod">
          <ac:chgData name="Minnu Helen Joseph" userId="b2a8d9cb-58d2-4d7e-9d80-554b236caf40" providerId="ADAL" clId="{2BE526C5-817F-491B-9CAB-D6CEE637899E}" dt="2023-06-04T16:15:33.696" v="128" actId="6549"/>
          <ac:spMkLst>
            <pc:docMk/>
            <pc:sldMk cId="1871494615" sldId="312"/>
            <ac:spMk id="2" creationId="{3BCCA0E5-0AE5-455F-F1A8-A749636196D1}"/>
          </ac:spMkLst>
        </pc:spChg>
        <pc:spChg chg="mod">
          <ac:chgData name="Minnu Helen Joseph" userId="b2a8d9cb-58d2-4d7e-9d80-554b236caf40" providerId="ADAL" clId="{2BE526C5-817F-491B-9CAB-D6CEE637899E}" dt="2023-06-04T16:15:38.171" v="129" actId="6549"/>
          <ac:spMkLst>
            <pc:docMk/>
            <pc:sldMk cId="1871494615" sldId="312"/>
            <ac:spMk id="3" creationId="{A30E9179-9D61-1225-5E4B-12F523F7051B}"/>
          </ac:spMkLst>
        </pc:spChg>
      </pc:sldChg>
      <pc:sldChg chg="del">
        <pc:chgData name="Minnu Helen Joseph" userId="b2a8d9cb-58d2-4d7e-9d80-554b236caf40" providerId="ADAL" clId="{2BE526C5-817F-491B-9CAB-D6CEE637899E}" dt="2023-06-04T16:17:50.557" v="136" actId="47"/>
        <pc:sldMkLst>
          <pc:docMk/>
          <pc:sldMk cId="3364620544" sldId="313"/>
        </pc:sldMkLst>
      </pc:sldChg>
      <pc:sldChg chg="del">
        <pc:chgData name="Minnu Helen Joseph" userId="b2a8d9cb-58d2-4d7e-9d80-554b236caf40" providerId="ADAL" clId="{2BE526C5-817F-491B-9CAB-D6CEE637899E}" dt="2023-06-04T16:17:50.557" v="136" actId="47"/>
        <pc:sldMkLst>
          <pc:docMk/>
          <pc:sldMk cId="1295876070" sldId="314"/>
        </pc:sldMkLst>
      </pc:sldChg>
      <pc:sldChg chg="del">
        <pc:chgData name="Minnu Helen Joseph" userId="b2a8d9cb-58d2-4d7e-9d80-554b236caf40" providerId="ADAL" clId="{2BE526C5-817F-491B-9CAB-D6CEE637899E}" dt="2023-06-04T16:17:50.557" v="136" actId="47"/>
        <pc:sldMkLst>
          <pc:docMk/>
          <pc:sldMk cId="472164616" sldId="315"/>
        </pc:sldMkLst>
      </pc:sldChg>
      <pc:sldChg chg="del">
        <pc:chgData name="Minnu Helen Joseph" userId="b2a8d9cb-58d2-4d7e-9d80-554b236caf40" providerId="ADAL" clId="{2BE526C5-817F-491B-9CAB-D6CEE637899E}" dt="2023-06-04T16:17:50.557" v="136" actId="47"/>
        <pc:sldMkLst>
          <pc:docMk/>
          <pc:sldMk cId="2501262729" sldId="316"/>
        </pc:sldMkLst>
      </pc:sldChg>
      <pc:sldChg chg="del">
        <pc:chgData name="Minnu Helen Joseph" userId="b2a8d9cb-58d2-4d7e-9d80-554b236caf40" providerId="ADAL" clId="{2BE526C5-817F-491B-9CAB-D6CEE637899E}" dt="2023-06-04T16:17:50.557" v="136" actId="47"/>
        <pc:sldMkLst>
          <pc:docMk/>
          <pc:sldMk cId="703648683" sldId="317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3178288122" sldId="330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4205385952" sldId="334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1252313617" sldId="350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3119005420" sldId="351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2581268419" sldId="352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2027471760" sldId="353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3095333492" sldId="355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391073478" sldId="356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3625171998" sldId="358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2081646517" sldId="359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176024443" sldId="367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1633124472" sldId="368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3113181342" sldId="369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673121773" sldId="370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2070566934" sldId="371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3604851289" sldId="372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622370424" sldId="373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3974103898" sldId="374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1139061880" sldId="375"/>
        </pc:sldMkLst>
      </pc:sldChg>
      <pc:sldChg chg="add del">
        <pc:chgData name="Minnu Helen Joseph" userId="b2a8d9cb-58d2-4d7e-9d80-554b236caf40" providerId="ADAL" clId="{2BE526C5-817F-491B-9CAB-D6CEE637899E}" dt="2023-06-04T16:17:13.543" v="134"/>
        <pc:sldMkLst>
          <pc:docMk/>
          <pc:sldMk cId="23067342" sldId="376"/>
        </pc:sldMkLst>
      </pc:sldChg>
      <pc:sldChg chg="new del">
        <pc:chgData name="Minnu Helen Joseph" userId="b2a8d9cb-58d2-4d7e-9d80-554b236caf40" providerId="ADAL" clId="{2BE526C5-817F-491B-9CAB-D6CEE637899E}" dt="2023-06-04T16:29:08.827" v="140" actId="47"/>
        <pc:sldMkLst>
          <pc:docMk/>
          <pc:sldMk cId="573887123" sldId="377"/>
        </pc:sldMkLst>
      </pc:sldChg>
      <pc:sldChg chg="modSp add mod">
        <pc:chgData name="Minnu Helen Joseph" userId="b2a8d9cb-58d2-4d7e-9d80-554b236caf40" providerId="ADAL" clId="{2BE526C5-817F-491B-9CAB-D6CEE637899E}" dt="2023-06-04T17:09:20.086" v="494" actId="20577"/>
        <pc:sldMkLst>
          <pc:docMk/>
          <pc:sldMk cId="2755441249" sldId="378"/>
        </pc:sldMkLst>
        <pc:spChg chg="mod">
          <ac:chgData name="Minnu Helen Joseph" userId="b2a8d9cb-58d2-4d7e-9d80-554b236caf40" providerId="ADAL" clId="{2BE526C5-817F-491B-9CAB-D6CEE637899E}" dt="2023-06-04T17:09:20.086" v="494" actId="20577"/>
          <ac:spMkLst>
            <pc:docMk/>
            <pc:sldMk cId="2755441249" sldId="378"/>
            <ac:spMk id="2" creationId="{61CC3141-02E7-674D-B07A-0D273ECBBA2B}"/>
          </ac:spMkLst>
        </pc:spChg>
      </pc:sldChg>
      <pc:sldChg chg="modSp add mod">
        <pc:chgData name="Minnu Helen Joseph" userId="b2a8d9cb-58d2-4d7e-9d80-554b236caf40" providerId="ADAL" clId="{2BE526C5-817F-491B-9CAB-D6CEE637899E}" dt="2023-06-04T16:43:32.932" v="176" actId="20577"/>
        <pc:sldMkLst>
          <pc:docMk/>
          <pc:sldMk cId="2699079903" sldId="379"/>
        </pc:sldMkLst>
        <pc:spChg chg="mod">
          <ac:chgData name="Minnu Helen Joseph" userId="b2a8d9cb-58d2-4d7e-9d80-554b236caf40" providerId="ADAL" clId="{2BE526C5-817F-491B-9CAB-D6CEE637899E}" dt="2023-06-04T16:43:32.932" v="176" actId="20577"/>
          <ac:spMkLst>
            <pc:docMk/>
            <pc:sldMk cId="2699079903" sldId="379"/>
            <ac:spMk id="2" creationId="{61CC3141-02E7-674D-B07A-0D273ECBBA2B}"/>
          </ac:spMkLst>
        </pc:spChg>
        <pc:spChg chg="mod">
          <ac:chgData name="Minnu Helen Joseph" userId="b2a8d9cb-58d2-4d7e-9d80-554b236caf40" providerId="ADAL" clId="{2BE526C5-817F-491B-9CAB-D6CEE637899E}" dt="2023-06-04T16:29:19.665" v="153" actId="20577"/>
          <ac:spMkLst>
            <pc:docMk/>
            <pc:sldMk cId="2699079903" sldId="379"/>
            <ac:spMk id="5" creationId="{1B85E58F-47E0-E376-A34C-CC01D5A639B7}"/>
          </ac:spMkLst>
        </pc:spChg>
      </pc:sldChg>
      <pc:sldChg chg="modSp new del mod">
        <pc:chgData name="Minnu Helen Joseph" userId="b2a8d9cb-58d2-4d7e-9d80-554b236caf40" providerId="ADAL" clId="{2BE526C5-817F-491B-9CAB-D6CEE637899E}" dt="2023-06-04T16:44:22.472" v="204" actId="680"/>
        <pc:sldMkLst>
          <pc:docMk/>
          <pc:sldMk cId="2554134564" sldId="380"/>
        </pc:sldMkLst>
        <pc:spChg chg="mod">
          <ac:chgData name="Minnu Helen Joseph" userId="b2a8d9cb-58d2-4d7e-9d80-554b236caf40" providerId="ADAL" clId="{2BE526C5-817F-491B-9CAB-D6CEE637899E}" dt="2023-06-04T16:44:21.816" v="203" actId="20577"/>
          <ac:spMkLst>
            <pc:docMk/>
            <pc:sldMk cId="2554134564" sldId="380"/>
            <ac:spMk id="2" creationId="{67ABB1EF-93AC-2DAC-26E4-ABA982013A2E}"/>
          </ac:spMkLst>
        </pc:spChg>
      </pc:sldChg>
      <pc:sldChg chg="addSp delSp modSp new mod setBg">
        <pc:chgData name="Minnu Helen Joseph" userId="b2a8d9cb-58d2-4d7e-9d80-554b236caf40" providerId="ADAL" clId="{2BE526C5-817F-491B-9CAB-D6CEE637899E}" dt="2023-06-04T16:52:30.099" v="296" actId="255"/>
        <pc:sldMkLst>
          <pc:docMk/>
          <pc:sldMk cId="3103996792" sldId="380"/>
        </pc:sldMkLst>
        <pc:spChg chg="del">
          <ac:chgData name="Minnu Helen Joseph" userId="b2a8d9cb-58d2-4d7e-9d80-554b236caf40" providerId="ADAL" clId="{2BE526C5-817F-491B-9CAB-D6CEE637899E}" dt="2023-06-04T16:44:37.292" v="206" actId="478"/>
          <ac:spMkLst>
            <pc:docMk/>
            <pc:sldMk cId="3103996792" sldId="380"/>
            <ac:spMk id="2" creationId="{BBB025BF-5C8E-F2DB-AA82-CAEB5BFCFA59}"/>
          </ac:spMkLst>
        </pc:spChg>
        <pc:spChg chg="add mod">
          <ac:chgData name="Minnu Helen Joseph" userId="b2a8d9cb-58d2-4d7e-9d80-554b236caf40" providerId="ADAL" clId="{2BE526C5-817F-491B-9CAB-D6CEE637899E}" dt="2023-06-04T16:52:30.099" v="296" actId="255"/>
          <ac:spMkLst>
            <pc:docMk/>
            <pc:sldMk cId="3103996792" sldId="380"/>
            <ac:spMk id="4" creationId="{CC8F11A6-4199-95FC-BA8E-F50EB2CB02B6}"/>
          </ac:spMkLst>
        </pc:spChg>
        <pc:spChg chg="add del">
          <ac:chgData name="Minnu Helen Joseph" userId="b2a8d9cb-58d2-4d7e-9d80-554b236caf40" providerId="ADAL" clId="{2BE526C5-817F-491B-9CAB-D6CEE637899E}" dt="2023-06-04T16:47:09.414" v="231"/>
          <ac:spMkLst>
            <pc:docMk/>
            <pc:sldMk cId="3103996792" sldId="380"/>
            <ac:spMk id="5" creationId="{F4FEE6C1-1C24-27F7-44C2-CA5E144CD263}"/>
          </ac:spMkLst>
        </pc:spChg>
        <pc:spChg chg="add del mod">
          <ac:chgData name="Minnu Helen Joseph" userId="b2a8d9cb-58d2-4d7e-9d80-554b236caf40" providerId="ADAL" clId="{2BE526C5-817F-491B-9CAB-D6CEE637899E}" dt="2023-06-04T16:51:55.376" v="288" actId="21"/>
          <ac:spMkLst>
            <pc:docMk/>
            <pc:sldMk cId="3103996792" sldId="380"/>
            <ac:spMk id="12" creationId="{4907FB32-3DBC-2FB6-5EBC-4C7655086AA9}"/>
          </ac:spMkLst>
        </pc:spChg>
        <pc:picChg chg="add del mod">
          <ac:chgData name="Minnu Helen Joseph" userId="b2a8d9cb-58d2-4d7e-9d80-554b236caf40" providerId="ADAL" clId="{2BE526C5-817F-491B-9CAB-D6CEE637899E}" dt="2023-06-04T16:51:55.376" v="288" actId="21"/>
          <ac:picMkLst>
            <pc:docMk/>
            <pc:sldMk cId="3103996792" sldId="380"/>
            <ac:picMk id="7" creationId="{D0556077-E1A7-7077-A345-0FF816D2CEC9}"/>
          </ac:picMkLst>
        </pc:picChg>
        <pc:picChg chg="add del mod">
          <ac:chgData name="Minnu Helen Joseph" userId="b2a8d9cb-58d2-4d7e-9d80-554b236caf40" providerId="ADAL" clId="{2BE526C5-817F-491B-9CAB-D6CEE637899E}" dt="2023-06-04T16:51:55.376" v="288" actId="21"/>
          <ac:picMkLst>
            <pc:docMk/>
            <pc:sldMk cId="3103996792" sldId="380"/>
            <ac:picMk id="9" creationId="{B61110F2-F508-007F-8171-8AD76A8E5D2A}"/>
          </ac:picMkLst>
        </pc:picChg>
        <pc:picChg chg="add del mod">
          <ac:chgData name="Minnu Helen Joseph" userId="b2a8d9cb-58d2-4d7e-9d80-554b236caf40" providerId="ADAL" clId="{2BE526C5-817F-491B-9CAB-D6CEE637899E}" dt="2023-06-04T16:51:55.376" v="288" actId="21"/>
          <ac:picMkLst>
            <pc:docMk/>
            <pc:sldMk cId="3103996792" sldId="380"/>
            <ac:picMk id="11" creationId="{E76F9F4E-EBD2-EEB9-5029-8BD0F4071BFC}"/>
          </ac:picMkLst>
        </pc:picChg>
      </pc:sldChg>
      <pc:sldChg chg="add del">
        <pc:chgData name="Minnu Helen Joseph" userId="b2a8d9cb-58d2-4d7e-9d80-554b236caf40" providerId="ADAL" clId="{2BE526C5-817F-491B-9CAB-D6CEE637899E}" dt="2023-06-04T16:30:07.032" v="157"/>
        <pc:sldMkLst>
          <pc:docMk/>
          <pc:sldMk cId="3572153246" sldId="380"/>
        </pc:sldMkLst>
      </pc:sldChg>
      <pc:sldChg chg="addSp delSp modSp new mod ord">
        <pc:chgData name="Minnu Helen Joseph" userId="b2a8d9cb-58d2-4d7e-9d80-554b236caf40" providerId="ADAL" clId="{2BE526C5-817F-491B-9CAB-D6CEE637899E}" dt="2023-06-04T16:53:09.034" v="322" actId="1076"/>
        <pc:sldMkLst>
          <pc:docMk/>
          <pc:sldMk cId="1958490625" sldId="381"/>
        </pc:sldMkLst>
        <pc:spChg chg="del">
          <ac:chgData name="Minnu Helen Joseph" userId="b2a8d9cb-58d2-4d7e-9d80-554b236caf40" providerId="ADAL" clId="{2BE526C5-817F-491B-9CAB-D6CEE637899E}" dt="2023-06-04T16:52:04.077" v="290" actId="478"/>
          <ac:spMkLst>
            <pc:docMk/>
            <pc:sldMk cId="1958490625" sldId="381"/>
            <ac:spMk id="2" creationId="{10542363-2A8F-A433-D6EA-9AF15E0F94A3}"/>
          </ac:spMkLst>
        </pc:spChg>
        <pc:spChg chg="add mod">
          <ac:chgData name="Minnu Helen Joseph" userId="b2a8d9cb-58d2-4d7e-9d80-554b236caf40" providerId="ADAL" clId="{2BE526C5-817F-491B-9CAB-D6CEE637899E}" dt="2023-06-04T16:52:35.573" v="297" actId="1076"/>
          <ac:spMkLst>
            <pc:docMk/>
            <pc:sldMk cId="1958490625" sldId="381"/>
            <ac:spMk id="6" creationId="{0D17238C-A8AF-9F72-36C1-AC171F7E3419}"/>
          </ac:spMkLst>
        </pc:spChg>
        <pc:spChg chg="add mod">
          <ac:chgData name="Minnu Helen Joseph" userId="b2a8d9cb-58d2-4d7e-9d80-554b236caf40" providerId="ADAL" clId="{2BE526C5-817F-491B-9CAB-D6CEE637899E}" dt="2023-06-04T16:52:57.397" v="320" actId="20577"/>
          <ac:spMkLst>
            <pc:docMk/>
            <pc:sldMk cId="1958490625" sldId="381"/>
            <ac:spMk id="7" creationId="{701F288B-98DA-9826-25AD-53424D9AAB86}"/>
          </ac:spMkLst>
        </pc:spChg>
        <pc:picChg chg="add mod">
          <ac:chgData name="Minnu Helen Joseph" userId="b2a8d9cb-58d2-4d7e-9d80-554b236caf40" providerId="ADAL" clId="{2BE526C5-817F-491B-9CAB-D6CEE637899E}" dt="2023-06-04T16:52:40.889" v="298" actId="1076"/>
          <ac:picMkLst>
            <pc:docMk/>
            <pc:sldMk cId="1958490625" sldId="381"/>
            <ac:picMk id="3" creationId="{5F693C38-BD83-58DE-D1A5-EF7B116FCE3F}"/>
          </ac:picMkLst>
        </pc:picChg>
        <pc:picChg chg="add mod">
          <ac:chgData name="Minnu Helen Joseph" userId="b2a8d9cb-58d2-4d7e-9d80-554b236caf40" providerId="ADAL" clId="{2BE526C5-817F-491B-9CAB-D6CEE637899E}" dt="2023-06-04T16:53:03.384" v="321" actId="1076"/>
          <ac:picMkLst>
            <pc:docMk/>
            <pc:sldMk cId="1958490625" sldId="381"/>
            <ac:picMk id="4" creationId="{2B67F819-60C4-39DC-8DE0-7067BAB8DE67}"/>
          </ac:picMkLst>
        </pc:picChg>
        <pc:picChg chg="add mod">
          <ac:chgData name="Minnu Helen Joseph" userId="b2a8d9cb-58d2-4d7e-9d80-554b236caf40" providerId="ADAL" clId="{2BE526C5-817F-491B-9CAB-D6CEE637899E}" dt="2023-06-04T16:53:09.034" v="322" actId="1076"/>
          <ac:picMkLst>
            <pc:docMk/>
            <pc:sldMk cId="1958490625" sldId="381"/>
            <ac:picMk id="5" creationId="{18D42F25-51DC-263D-F6E3-CF5E181B0131}"/>
          </ac:picMkLst>
        </pc:picChg>
      </pc:sldChg>
      <pc:sldChg chg="modSp new del mod">
        <pc:chgData name="Minnu Helen Joseph" userId="b2a8d9cb-58d2-4d7e-9d80-554b236caf40" providerId="ADAL" clId="{2BE526C5-817F-491B-9CAB-D6CEE637899E}" dt="2023-06-04T17:01:12.586" v="344" actId="47"/>
        <pc:sldMkLst>
          <pc:docMk/>
          <pc:sldMk cId="1686894482" sldId="382"/>
        </pc:sldMkLst>
        <pc:spChg chg="mod">
          <ac:chgData name="Minnu Helen Joseph" userId="b2a8d9cb-58d2-4d7e-9d80-554b236caf40" providerId="ADAL" clId="{2BE526C5-817F-491B-9CAB-D6CEE637899E}" dt="2023-06-04T16:53:23.265" v="343" actId="20577"/>
          <ac:spMkLst>
            <pc:docMk/>
            <pc:sldMk cId="1686894482" sldId="382"/>
            <ac:spMk id="2" creationId="{0FF47E0A-CB6C-2239-2A70-7FD24F500252}"/>
          </ac:spMkLst>
        </pc:spChg>
      </pc:sldChg>
    </pc:docChg>
  </pc:docChgLst>
  <pc:docChgLst>
    <pc:chgData name="Minnu Helen Joseph" userId="b2a8d9cb-58d2-4d7e-9d80-554b236caf40" providerId="ADAL" clId="{15E8FBD6-247C-4DD2-A8E7-CDF0151C3B34}"/>
    <pc:docChg chg="undo custSel addSld modSld sldOrd modSection">
      <pc:chgData name="Minnu Helen Joseph" userId="b2a8d9cb-58d2-4d7e-9d80-554b236caf40" providerId="ADAL" clId="{15E8FBD6-247C-4DD2-A8E7-CDF0151C3B34}" dt="2023-05-22T18:10:20.181" v="1951" actId="20577"/>
      <pc:docMkLst>
        <pc:docMk/>
      </pc:docMkLst>
      <pc:sldChg chg="modSp mod">
        <pc:chgData name="Minnu Helen Joseph" userId="b2a8d9cb-58d2-4d7e-9d80-554b236caf40" providerId="ADAL" clId="{15E8FBD6-247C-4DD2-A8E7-CDF0151C3B34}" dt="2023-05-18T14:40:40.847" v="225" actId="255"/>
        <pc:sldMkLst>
          <pc:docMk/>
          <pc:sldMk cId="3036573791" sldId="273"/>
        </pc:sldMkLst>
        <pc:spChg chg="mod">
          <ac:chgData name="Minnu Helen Joseph" userId="b2a8d9cb-58d2-4d7e-9d80-554b236caf40" providerId="ADAL" clId="{15E8FBD6-247C-4DD2-A8E7-CDF0151C3B34}" dt="2023-05-18T14:40:31.784" v="224" actId="20577"/>
          <ac:spMkLst>
            <pc:docMk/>
            <pc:sldMk cId="3036573791" sldId="273"/>
            <ac:spMk id="4" creationId="{0E0E221F-B43F-9E5C-A5B7-086DFF31E7ED}"/>
          </ac:spMkLst>
        </pc:spChg>
        <pc:spChg chg="mod">
          <ac:chgData name="Minnu Helen Joseph" userId="b2a8d9cb-58d2-4d7e-9d80-554b236caf40" providerId="ADAL" clId="{15E8FBD6-247C-4DD2-A8E7-CDF0151C3B34}" dt="2023-05-18T14:40:40.847" v="225" actId="255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15E8FBD6-247C-4DD2-A8E7-CDF0151C3B34}" dt="2023-05-18T14:42:59.394" v="370" actId="255"/>
        <pc:sldMkLst>
          <pc:docMk/>
          <pc:sldMk cId="1537800860" sldId="295"/>
        </pc:sldMkLst>
        <pc:spChg chg="mod">
          <ac:chgData name="Minnu Helen Joseph" userId="b2a8d9cb-58d2-4d7e-9d80-554b236caf40" providerId="ADAL" clId="{15E8FBD6-247C-4DD2-A8E7-CDF0151C3B34}" dt="2023-05-18T14:42:59.394" v="370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15E8FBD6-247C-4DD2-A8E7-CDF0151C3B34}" dt="2023-05-22T18:09:30.025" v="1923" actId="20577"/>
        <pc:sldMkLst>
          <pc:docMk/>
          <pc:sldMk cId="3324074945" sldId="296"/>
        </pc:sldMkLst>
        <pc:spChg chg="mod">
          <ac:chgData name="Minnu Helen Joseph" userId="b2a8d9cb-58d2-4d7e-9d80-554b236caf40" providerId="ADAL" clId="{15E8FBD6-247C-4DD2-A8E7-CDF0151C3B34}" dt="2023-05-22T18:09:30.025" v="1923" actId="20577"/>
          <ac:spMkLst>
            <pc:docMk/>
            <pc:sldMk cId="3324074945" sldId="296"/>
            <ac:spMk id="6" creationId="{9DA22B87-C136-3DE4-9468-6C2F4ACA8AE1}"/>
          </ac:spMkLst>
        </pc:spChg>
      </pc:sldChg>
      <pc:sldChg chg="modSp mod">
        <pc:chgData name="Minnu Helen Joseph" userId="b2a8d9cb-58d2-4d7e-9d80-554b236caf40" providerId="ADAL" clId="{15E8FBD6-247C-4DD2-A8E7-CDF0151C3B34}" dt="2023-05-22T18:10:20.181" v="1951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15E8FBD6-247C-4DD2-A8E7-CDF0151C3B34}" dt="2023-05-22T18:10:20.181" v="1951" actId="20577"/>
          <ac:spMkLst>
            <pc:docMk/>
            <pc:sldMk cId="4129119422" sldId="297"/>
            <ac:spMk id="5" creationId="{67AC799E-9510-0BE5-9A3D-FCFF3EB61465}"/>
          </ac:spMkLst>
        </pc:spChg>
      </pc:sldChg>
      <pc:sldChg chg="mod modShow">
        <pc:chgData name="Minnu Helen Joseph" userId="b2a8d9cb-58d2-4d7e-9d80-554b236caf40" providerId="ADAL" clId="{15E8FBD6-247C-4DD2-A8E7-CDF0151C3B34}" dt="2023-05-18T06:56:36.114" v="101" actId="729"/>
        <pc:sldMkLst>
          <pc:docMk/>
          <pc:sldMk cId="1099552943" sldId="298"/>
        </pc:sldMkLst>
      </pc:sldChg>
      <pc:sldChg chg="addSp delSp modSp mod">
        <pc:chgData name="Minnu Helen Joseph" userId="b2a8d9cb-58d2-4d7e-9d80-554b236caf40" providerId="ADAL" clId="{15E8FBD6-247C-4DD2-A8E7-CDF0151C3B34}" dt="2023-05-19T05:03:12.949" v="553" actId="313"/>
        <pc:sldMkLst>
          <pc:docMk/>
          <pc:sldMk cId="1908408983" sldId="301"/>
        </pc:sldMkLst>
        <pc:spChg chg="add mod">
          <ac:chgData name="Minnu Helen Joseph" userId="b2a8d9cb-58d2-4d7e-9d80-554b236caf40" providerId="ADAL" clId="{15E8FBD6-247C-4DD2-A8E7-CDF0151C3B34}" dt="2023-05-19T05:03:12.949" v="553" actId="313"/>
          <ac:spMkLst>
            <pc:docMk/>
            <pc:sldMk cId="1908408983" sldId="301"/>
            <ac:spMk id="4" creationId="{9FC1CB7F-940D-A687-7C10-21A9F4BA40EB}"/>
          </ac:spMkLst>
        </pc:spChg>
        <pc:spChg chg="mod">
          <ac:chgData name="Minnu Helen Joseph" userId="b2a8d9cb-58d2-4d7e-9d80-554b236caf40" providerId="ADAL" clId="{15E8FBD6-247C-4DD2-A8E7-CDF0151C3B34}" dt="2023-05-19T04:45:43.653" v="398" actId="14100"/>
          <ac:spMkLst>
            <pc:docMk/>
            <pc:sldMk cId="1908408983" sldId="301"/>
            <ac:spMk id="8" creationId="{583C1208-BAFB-1268-112E-6D99EC02745F}"/>
          </ac:spMkLst>
        </pc:spChg>
        <pc:spChg chg="del mod">
          <ac:chgData name="Minnu Helen Joseph" userId="b2a8d9cb-58d2-4d7e-9d80-554b236caf40" providerId="ADAL" clId="{15E8FBD6-247C-4DD2-A8E7-CDF0151C3B34}" dt="2023-05-19T04:45:23.944" v="395" actId="22"/>
          <ac:spMkLst>
            <pc:docMk/>
            <pc:sldMk cId="1908408983" sldId="301"/>
            <ac:spMk id="10" creationId="{92F26745-23EB-2E56-7574-8BA36E54675A}"/>
          </ac:spMkLst>
        </pc:spChg>
        <pc:picChg chg="add mod ord">
          <ac:chgData name="Minnu Helen Joseph" userId="b2a8d9cb-58d2-4d7e-9d80-554b236caf40" providerId="ADAL" clId="{15E8FBD6-247C-4DD2-A8E7-CDF0151C3B34}" dt="2023-05-19T04:45:44.617" v="399" actId="1076"/>
          <ac:picMkLst>
            <pc:docMk/>
            <pc:sldMk cId="1908408983" sldId="301"/>
            <ac:picMk id="3" creationId="{5F3F1BBB-6D6D-9478-AB6F-1A8ABABF07F2}"/>
          </ac:picMkLst>
        </pc:picChg>
      </pc:sldChg>
      <pc:sldChg chg="modSp mod">
        <pc:chgData name="Minnu Helen Joseph" userId="b2a8d9cb-58d2-4d7e-9d80-554b236caf40" providerId="ADAL" clId="{15E8FBD6-247C-4DD2-A8E7-CDF0151C3B34}" dt="2023-05-18T06:56:03.869" v="98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15E8FBD6-247C-4DD2-A8E7-CDF0151C3B34}" dt="2023-05-18T06:56:03.869" v="98" actId="20577"/>
          <ac:spMkLst>
            <pc:docMk/>
            <pc:sldMk cId="300761540" sldId="302"/>
            <ac:spMk id="11" creationId="{7E8285C3-AD06-C6EE-DA1E-01E4AE099285}"/>
          </ac:spMkLst>
        </pc:spChg>
        <pc:spChg chg="mod">
          <ac:chgData name="Minnu Helen Joseph" userId="b2a8d9cb-58d2-4d7e-9d80-554b236caf40" providerId="ADAL" clId="{15E8FBD6-247C-4DD2-A8E7-CDF0151C3B34}" dt="2023-05-18T06:55:41.619" v="49" actId="20577"/>
          <ac:spMkLst>
            <pc:docMk/>
            <pc:sldMk cId="300761540" sldId="302"/>
            <ac:spMk id="12" creationId="{46E76693-9333-AC46-AAFA-600C2E1A00CB}"/>
          </ac:spMkLst>
        </pc:spChg>
      </pc:sldChg>
      <pc:sldChg chg="addSp modSp mod">
        <pc:chgData name="Minnu Helen Joseph" userId="b2a8d9cb-58d2-4d7e-9d80-554b236caf40" providerId="ADAL" clId="{15E8FBD6-247C-4DD2-A8E7-CDF0151C3B34}" dt="2023-05-22T18:08:42.142" v="1829" actId="20577"/>
        <pc:sldMkLst>
          <pc:docMk/>
          <pc:sldMk cId="3657392215" sldId="311"/>
        </pc:sldMkLst>
        <pc:spChg chg="add mod">
          <ac:chgData name="Minnu Helen Joseph" userId="b2a8d9cb-58d2-4d7e-9d80-554b236caf40" providerId="ADAL" clId="{15E8FBD6-247C-4DD2-A8E7-CDF0151C3B34}" dt="2023-05-22T18:08:42.142" v="1829" actId="20577"/>
          <ac:spMkLst>
            <pc:docMk/>
            <pc:sldMk cId="3657392215" sldId="311"/>
            <ac:spMk id="2" creationId="{61CC3141-02E7-674D-B07A-0D273ECBBA2B}"/>
          </ac:spMkLst>
        </pc:spChg>
      </pc:sldChg>
      <pc:sldChg chg="modSp new mod">
        <pc:chgData name="Minnu Helen Joseph" userId="b2a8d9cb-58d2-4d7e-9d80-554b236caf40" providerId="ADAL" clId="{15E8FBD6-247C-4DD2-A8E7-CDF0151C3B34}" dt="2023-05-19T05:50:29.841" v="595" actId="5793"/>
        <pc:sldMkLst>
          <pc:docMk/>
          <pc:sldMk cId="1871494615" sldId="312"/>
        </pc:sldMkLst>
        <pc:spChg chg="mod">
          <ac:chgData name="Minnu Helen Joseph" userId="b2a8d9cb-58d2-4d7e-9d80-554b236caf40" providerId="ADAL" clId="{15E8FBD6-247C-4DD2-A8E7-CDF0151C3B34}" dt="2023-05-19T05:50:29.841" v="595" actId="5793"/>
          <ac:spMkLst>
            <pc:docMk/>
            <pc:sldMk cId="1871494615" sldId="312"/>
            <ac:spMk id="2" creationId="{3BCCA0E5-0AE5-455F-F1A8-A749636196D1}"/>
          </ac:spMkLst>
        </pc:spChg>
        <pc:spChg chg="mod">
          <ac:chgData name="Minnu Helen Joseph" userId="b2a8d9cb-58d2-4d7e-9d80-554b236caf40" providerId="ADAL" clId="{15E8FBD6-247C-4DD2-A8E7-CDF0151C3B34}" dt="2023-05-19T05:25:05.950" v="572" actId="20577"/>
          <ac:spMkLst>
            <pc:docMk/>
            <pc:sldMk cId="1871494615" sldId="312"/>
            <ac:spMk id="3" creationId="{A30E9179-9D61-1225-5E4B-12F523F7051B}"/>
          </ac:spMkLst>
        </pc:spChg>
      </pc:sldChg>
      <pc:sldChg chg="addSp modSp new mod">
        <pc:chgData name="Minnu Helen Joseph" userId="b2a8d9cb-58d2-4d7e-9d80-554b236caf40" providerId="ADAL" clId="{15E8FBD6-247C-4DD2-A8E7-CDF0151C3B34}" dt="2023-05-19T06:09:20.543" v="655" actId="115"/>
        <pc:sldMkLst>
          <pc:docMk/>
          <pc:sldMk cId="3364620544" sldId="313"/>
        </pc:sldMkLst>
        <pc:spChg chg="mod">
          <ac:chgData name="Minnu Helen Joseph" userId="b2a8d9cb-58d2-4d7e-9d80-554b236caf40" providerId="ADAL" clId="{15E8FBD6-247C-4DD2-A8E7-CDF0151C3B34}" dt="2023-05-19T06:07:51.165" v="641" actId="20577"/>
          <ac:spMkLst>
            <pc:docMk/>
            <pc:sldMk cId="3364620544" sldId="313"/>
            <ac:spMk id="2" creationId="{9C6AA15C-F285-EF3E-B720-B4B56ACEBB65}"/>
          </ac:spMkLst>
        </pc:spChg>
        <pc:spChg chg="mod">
          <ac:chgData name="Minnu Helen Joseph" userId="b2a8d9cb-58d2-4d7e-9d80-554b236caf40" providerId="ADAL" clId="{15E8FBD6-247C-4DD2-A8E7-CDF0151C3B34}" dt="2023-05-19T06:03:59.228" v="634" actId="20577"/>
          <ac:spMkLst>
            <pc:docMk/>
            <pc:sldMk cId="3364620544" sldId="313"/>
            <ac:spMk id="3" creationId="{E63237E8-06D1-3164-B281-FA62BBC9435A}"/>
          </ac:spMkLst>
        </pc:spChg>
        <pc:spChg chg="add mod">
          <ac:chgData name="Minnu Helen Joseph" userId="b2a8d9cb-58d2-4d7e-9d80-554b236caf40" providerId="ADAL" clId="{15E8FBD6-247C-4DD2-A8E7-CDF0151C3B34}" dt="2023-05-19T06:09:20.543" v="655" actId="115"/>
          <ac:spMkLst>
            <pc:docMk/>
            <pc:sldMk cId="3364620544" sldId="313"/>
            <ac:spMk id="6" creationId="{011F6457-2471-24DA-38CC-00824DBD7DC2}"/>
          </ac:spMkLst>
        </pc:spChg>
        <pc:picChg chg="add mod">
          <ac:chgData name="Minnu Helen Joseph" userId="b2a8d9cb-58d2-4d7e-9d80-554b236caf40" providerId="ADAL" clId="{15E8FBD6-247C-4DD2-A8E7-CDF0151C3B34}" dt="2023-05-19T06:07:58.544" v="643" actId="1076"/>
          <ac:picMkLst>
            <pc:docMk/>
            <pc:sldMk cId="3364620544" sldId="313"/>
            <ac:picMk id="5" creationId="{C159730B-576F-6776-5510-96C098152E55}"/>
          </ac:picMkLst>
        </pc:picChg>
      </pc:sldChg>
      <pc:sldChg chg="modSp new mod">
        <pc:chgData name="Minnu Helen Joseph" userId="b2a8d9cb-58d2-4d7e-9d80-554b236caf40" providerId="ADAL" clId="{15E8FBD6-247C-4DD2-A8E7-CDF0151C3B34}" dt="2023-05-22T17:10:12.731" v="985" actId="1076"/>
        <pc:sldMkLst>
          <pc:docMk/>
          <pc:sldMk cId="1295876070" sldId="314"/>
        </pc:sldMkLst>
        <pc:spChg chg="mod">
          <ac:chgData name="Minnu Helen Joseph" userId="b2a8d9cb-58d2-4d7e-9d80-554b236caf40" providerId="ADAL" clId="{15E8FBD6-247C-4DD2-A8E7-CDF0151C3B34}" dt="2023-05-19T06:25:06.787" v="907" actId="115"/>
          <ac:spMkLst>
            <pc:docMk/>
            <pc:sldMk cId="1295876070" sldId="314"/>
            <ac:spMk id="2" creationId="{A45987D8-E682-D9E6-7BB1-BAF94DA80E5A}"/>
          </ac:spMkLst>
        </pc:spChg>
        <pc:spChg chg="mod">
          <ac:chgData name="Minnu Helen Joseph" userId="b2a8d9cb-58d2-4d7e-9d80-554b236caf40" providerId="ADAL" clId="{15E8FBD6-247C-4DD2-A8E7-CDF0151C3B34}" dt="2023-05-22T17:10:12.731" v="985" actId="1076"/>
          <ac:spMkLst>
            <pc:docMk/>
            <pc:sldMk cId="1295876070" sldId="314"/>
            <ac:spMk id="3" creationId="{4B8DF95F-D543-3E3A-68D3-402CCFD17838}"/>
          </ac:spMkLst>
        </pc:spChg>
      </pc:sldChg>
      <pc:sldChg chg="modSp new mod">
        <pc:chgData name="Minnu Helen Joseph" userId="b2a8d9cb-58d2-4d7e-9d80-554b236caf40" providerId="ADAL" clId="{15E8FBD6-247C-4DD2-A8E7-CDF0151C3B34}" dt="2023-05-22T17:17:07.277" v="1063" actId="20577"/>
        <pc:sldMkLst>
          <pc:docMk/>
          <pc:sldMk cId="472164616" sldId="315"/>
        </pc:sldMkLst>
        <pc:spChg chg="mod">
          <ac:chgData name="Minnu Helen Joseph" userId="b2a8d9cb-58d2-4d7e-9d80-554b236caf40" providerId="ADAL" clId="{15E8FBD6-247C-4DD2-A8E7-CDF0151C3B34}" dt="2023-05-22T17:17:07.277" v="1063" actId="20577"/>
          <ac:spMkLst>
            <pc:docMk/>
            <pc:sldMk cId="472164616" sldId="315"/>
            <ac:spMk id="2" creationId="{3546E2DC-AB35-251D-0DD7-1A82B1E2765B}"/>
          </ac:spMkLst>
        </pc:spChg>
        <pc:spChg chg="mod">
          <ac:chgData name="Minnu Helen Joseph" userId="b2a8d9cb-58d2-4d7e-9d80-554b236caf40" providerId="ADAL" clId="{15E8FBD6-247C-4DD2-A8E7-CDF0151C3B34}" dt="2023-05-22T17:10:31.163" v="987" actId="113"/>
          <ac:spMkLst>
            <pc:docMk/>
            <pc:sldMk cId="472164616" sldId="315"/>
            <ac:spMk id="3" creationId="{9AD51631-9D0F-1E37-EC39-DD56A47C8EE7}"/>
          </ac:spMkLst>
        </pc:spChg>
      </pc:sldChg>
      <pc:sldChg chg="modSp new mod">
        <pc:chgData name="Minnu Helen Joseph" userId="b2a8d9cb-58d2-4d7e-9d80-554b236caf40" providerId="ADAL" clId="{15E8FBD6-247C-4DD2-A8E7-CDF0151C3B34}" dt="2023-05-22T17:27:25.247" v="1229" actId="20577"/>
        <pc:sldMkLst>
          <pc:docMk/>
          <pc:sldMk cId="738720083" sldId="316"/>
        </pc:sldMkLst>
        <pc:spChg chg="mod">
          <ac:chgData name="Minnu Helen Joseph" userId="b2a8d9cb-58d2-4d7e-9d80-554b236caf40" providerId="ADAL" clId="{15E8FBD6-247C-4DD2-A8E7-CDF0151C3B34}" dt="2023-05-22T17:27:25.247" v="1229" actId="20577"/>
          <ac:spMkLst>
            <pc:docMk/>
            <pc:sldMk cId="738720083" sldId="316"/>
            <ac:spMk id="2" creationId="{CAD50066-1622-228C-1595-A12092ED7318}"/>
          </ac:spMkLst>
        </pc:spChg>
        <pc:spChg chg="mod">
          <ac:chgData name="Minnu Helen Joseph" userId="b2a8d9cb-58d2-4d7e-9d80-554b236caf40" providerId="ADAL" clId="{15E8FBD6-247C-4DD2-A8E7-CDF0151C3B34}" dt="2023-05-22T17:25:40.299" v="1186" actId="1076"/>
          <ac:spMkLst>
            <pc:docMk/>
            <pc:sldMk cId="738720083" sldId="316"/>
            <ac:spMk id="3" creationId="{B8F916FB-50DC-494F-D9A8-2A747738F514}"/>
          </ac:spMkLst>
        </pc:spChg>
      </pc:sldChg>
      <pc:sldChg chg="addSp modSp new mod">
        <pc:chgData name="Minnu Helen Joseph" userId="b2a8d9cb-58d2-4d7e-9d80-554b236caf40" providerId="ADAL" clId="{15E8FBD6-247C-4DD2-A8E7-CDF0151C3B34}" dt="2023-05-22T17:48:12.063" v="1275" actId="14100"/>
        <pc:sldMkLst>
          <pc:docMk/>
          <pc:sldMk cId="2394213724" sldId="317"/>
        </pc:sldMkLst>
        <pc:spChg chg="mod">
          <ac:chgData name="Minnu Helen Joseph" userId="b2a8d9cb-58d2-4d7e-9d80-554b236caf40" providerId="ADAL" clId="{15E8FBD6-247C-4DD2-A8E7-CDF0151C3B34}" dt="2023-05-22T17:47:53.162" v="1267" actId="20577"/>
          <ac:spMkLst>
            <pc:docMk/>
            <pc:sldMk cId="2394213724" sldId="317"/>
            <ac:spMk id="2" creationId="{5CC4DE8A-C30F-B7D1-1ACC-9F42088DCE5E}"/>
          </ac:spMkLst>
        </pc:spChg>
        <pc:spChg chg="mod">
          <ac:chgData name="Minnu Helen Joseph" userId="b2a8d9cb-58d2-4d7e-9d80-554b236caf40" providerId="ADAL" clId="{15E8FBD6-247C-4DD2-A8E7-CDF0151C3B34}" dt="2023-05-22T17:45:13.277" v="1246" actId="122"/>
          <ac:spMkLst>
            <pc:docMk/>
            <pc:sldMk cId="2394213724" sldId="317"/>
            <ac:spMk id="3" creationId="{B38D8DBB-F62B-6E6D-868F-D1A5EE8A4A76}"/>
          </ac:spMkLst>
        </pc:spChg>
        <pc:picChg chg="add mod">
          <ac:chgData name="Minnu Helen Joseph" userId="b2a8d9cb-58d2-4d7e-9d80-554b236caf40" providerId="ADAL" clId="{15E8FBD6-247C-4DD2-A8E7-CDF0151C3B34}" dt="2023-05-22T17:48:12.063" v="1275" actId="14100"/>
          <ac:picMkLst>
            <pc:docMk/>
            <pc:sldMk cId="2394213724" sldId="317"/>
            <ac:picMk id="5" creationId="{DC232197-D083-C722-44C0-BF45A332284F}"/>
          </ac:picMkLst>
        </pc:picChg>
      </pc:sldChg>
      <pc:sldChg chg="delSp modSp new mod ord">
        <pc:chgData name="Minnu Helen Joseph" userId="b2a8d9cb-58d2-4d7e-9d80-554b236caf40" providerId="ADAL" clId="{15E8FBD6-247C-4DD2-A8E7-CDF0151C3B34}" dt="2023-05-22T17:58:42.203" v="1522" actId="14100"/>
        <pc:sldMkLst>
          <pc:docMk/>
          <pc:sldMk cId="3374331697" sldId="318"/>
        </pc:sldMkLst>
        <pc:spChg chg="mod">
          <ac:chgData name="Minnu Helen Joseph" userId="b2a8d9cb-58d2-4d7e-9d80-554b236caf40" providerId="ADAL" clId="{15E8FBD6-247C-4DD2-A8E7-CDF0151C3B34}" dt="2023-05-22T17:58:42.203" v="1522" actId="14100"/>
          <ac:spMkLst>
            <pc:docMk/>
            <pc:sldMk cId="3374331697" sldId="318"/>
            <ac:spMk id="2" creationId="{A2142317-3DBF-2EC2-1AB0-F7F30736B31C}"/>
          </ac:spMkLst>
        </pc:spChg>
        <pc:spChg chg="del">
          <ac:chgData name="Minnu Helen Joseph" userId="b2a8d9cb-58d2-4d7e-9d80-554b236caf40" providerId="ADAL" clId="{15E8FBD6-247C-4DD2-A8E7-CDF0151C3B34}" dt="2023-05-22T17:55:09.323" v="1495" actId="478"/>
          <ac:spMkLst>
            <pc:docMk/>
            <pc:sldMk cId="3374331697" sldId="318"/>
            <ac:spMk id="3" creationId="{6E37A314-33A4-DC38-5734-0EEFE25C1765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7:54:27.127" v="1492" actId="14100"/>
        <pc:sldMkLst>
          <pc:docMk/>
          <pc:sldMk cId="4208279127" sldId="319"/>
        </pc:sldMkLst>
        <pc:spChg chg="mod">
          <ac:chgData name="Minnu Helen Joseph" userId="b2a8d9cb-58d2-4d7e-9d80-554b236caf40" providerId="ADAL" clId="{15E8FBD6-247C-4DD2-A8E7-CDF0151C3B34}" dt="2023-05-22T17:54:27.127" v="1492" actId="14100"/>
          <ac:spMkLst>
            <pc:docMk/>
            <pc:sldMk cId="4208279127" sldId="319"/>
            <ac:spMk id="2" creationId="{89405574-0862-BA78-D428-15B28025D213}"/>
          </ac:spMkLst>
        </pc:spChg>
        <pc:spChg chg="del">
          <ac:chgData name="Minnu Helen Joseph" userId="b2a8d9cb-58d2-4d7e-9d80-554b236caf40" providerId="ADAL" clId="{15E8FBD6-247C-4DD2-A8E7-CDF0151C3B34}" dt="2023-05-22T17:48:45.269" v="1278" actId="478"/>
          <ac:spMkLst>
            <pc:docMk/>
            <pc:sldMk cId="4208279127" sldId="319"/>
            <ac:spMk id="3" creationId="{BC8B17A6-2F41-3666-197C-A1C2E378E4C1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8:03:24.913" v="1607" actId="20577"/>
        <pc:sldMkLst>
          <pc:docMk/>
          <pc:sldMk cId="1219025851" sldId="320"/>
        </pc:sldMkLst>
        <pc:spChg chg="mod">
          <ac:chgData name="Minnu Helen Joseph" userId="b2a8d9cb-58d2-4d7e-9d80-554b236caf40" providerId="ADAL" clId="{15E8FBD6-247C-4DD2-A8E7-CDF0151C3B34}" dt="2023-05-22T18:03:24.913" v="1607" actId="20577"/>
          <ac:spMkLst>
            <pc:docMk/>
            <pc:sldMk cId="1219025851" sldId="320"/>
            <ac:spMk id="2" creationId="{30078468-E9D0-9AED-6039-02A5BDBF238F}"/>
          </ac:spMkLst>
        </pc:spChg>
        <pc:spChg chg="del mod">
          <ac:chgData name="Minnu Helen Joseph" userId="b2a8d9cb-58d2-4d7e-9d80-554b236caf40" providerId="ADAL" clId="{15E8FBD6-247C-4DD2-A8E7-CDF0151C3B34}" dt="2023-05-22T17:58:56.044" v="1525" actId="478"/>
          <ac:spMkLst>
            <pc:docMk/>
            <pc:sldMk cId="1219025851" sldId="320"/>
            <ac:spMk id="3" creationId="{73AE823C-83E5-F2D8-54D5-BF29D4AE886D}"/>
          </ac:spMkLst>
        </pc:spChg>
      </pc:sldChg>
      <pc:sldChg chg="delSp modSp new mod">
        <pc:chgData name="Minnu Helen Joseph" userId="b2a8d9cb-58d2-4d7e-9d80-554b236caf40" providerId="ADAL" clId="{15E8FBD6-247C-4DD2-A8E7-CDF0151C3B34}" dt="2023-05-22T18:07:06.912" v="1646" actId="20577"/>
        <pc:sldMkLst>
          <pc:docMk/>
          <pc:sldMk cId="3442083142" sldId="321"/>
        </pc:sldMkLst>
        <pc:spChg chg="mod">
          <ac:chgData name="Minnu Helen Joseph" userId="b2a8d9cb-58d2-4d7e-9d80-554b236caf40" providerId="ADAL" clId="{15E8FBD6-247C-4DD2-A8E7-CDF0151C3B34}" dt="2023-05-22T18:07:06.912" v="1646" actId="20577"/>
          <ac:spMkLst>
            <pc:docMk/>
            <pc:sldMk cId="3442083142" sldId="321"/>
            <ac:spMk id="2" creationId="{180A348B-1348-6BDD-D283-7A1523C4B492}"/>
          </ac:spMkLst>
        </pc:spChg>
        <pc:spChg chg="del mod">
          <ac:chgData name="Minnu Helen Joseph" userId="b2a8d9cb-58d2-4d7e-9d80-554b236caf40" providerId="ADAL" clId="{15E8FBD6-247C-4DD2-A8E7-CDF0151C3B34}" dt="2023-05-22T18:03:44.768" v="1610" actId="478"/>
          <ac:spMkLst>
            <pc:docMk/>
            <pc:sldMk cId="3442083142" sldId="321"/>
            <ac:spMk id="3" creationId="{CBD61C69-B5CF-7845-4081-0FB0199358EC}"/>
          </ac:spMkLst>
        </pc:spChg>
      </pc:sldChg>
    </pc:docChg>
  </pc:docChgLst>
  <pc:docChgLst>
    <pc:chgData name="Minnu Helen Joseph" userId="b2a8d9cb-58d2-4d7e-9d80-554b236caf40" providerId="ADAL" clId="{C18BDE95-4480-4709-AC88-1EB9401D83ED}"/>
    <pc:docChg chg="undo custSel addSld delSld modSld sldOrd modSection">
      <pc:chgData name="Minnu Helen Joseph" userId="b2a8d9cb-58d2-4d7e-9d80-554b236caf40" providerId="ADAL" clId="{C18BDE95-4480-4709-AC88-1EB9401D83ED}" dt="2023-05-26T06:16:17.196" v="2476" actId="20577"/>
      <pc:docMkLst>
        <pc:docMk/>
      </pc:docMkLst>
      <pc:sldChg chg="modSp mod">
        <pc:chgData name="Minnu Helen Joseph" userId="b2a8d9cb-58d2-4d7e-9d80-554b236caf40" providerId="ADAL" clId="{C18BDE95-4480-4709-AC88-1EB9401D83ED}" dt="2023-05-26T04:15:23.457" v="1240" actId="20577"/>
        <pc:sldMkLst>
          <pc:docMk/>
          <pc:sldMk cId="3036573791" sldId="273"/>
        </pc:sldMkLst>
        <pc:spChg chg="mod">
          <ac:chgData name="Minnu Helen Joseph" userId="b2a8d9cb-58d2-4d7e-9d80-554b236caf40" providerId="ADAL" clId="{C18BDE95-4480-4709-AC88-1EB9401D83ED}" dt="2023-05-26T04:15:23.457" v="1240" actId="2057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C18BDE95-4480-4709-AC88-1EB9401D83ED}" dt="2023-05-26T04:30:10.018" v="1340" actId="20577"/>
        <pc:sldMkLst>
          <pc:docMk/>
          <pc:sldMk cId="1537800860" sldId="295"/>
        </pc:sldMkLst>
        <pc:spChg chg="mod">
          <ac:chgData name="Minnu Helen Joseph" userId="b2a8d9cb-58d2-4d7e-9d80-554b236caf40" providerId="ADAL" clId="{C18BDE95-4480-4709-AC88-1EB9401D83ED}" dt="2023-05-23T01:02:14.974" v="225" actId="1076"/>
          <ac:spMkLst>
            <pc:docMk/>
            <pc:sldMk cId="1537800860" sldId="295"/>
            <ac:spMk id="4" creationId="{8030856A-6B10-E63A-FF9D-FCC3E858E38B}"/>
          </ac:spMkLst>
        </pc:spChg>
        <pc:spChg chg="mod">
          <ac:chgData name="Minnu Helen Joseph" userId="b2a8d9cb-58d2-4d7e-9d80-554b236caf40" providerId="ADAL" clId="{C18BDE95-4480-4709-AC88-1EB9401D83ED}" dt="2023-05-26T04:30:10.018" v="1340" actId="20577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C18BDE95-4480-4709-AC88-1EB9401D83ED}" dt="2023-05-26T06:15:30.140" v="2453" actId="20577"/>
        <pc:sldMkLst>
          <pc:docMk/>
          <pc:sldMk cId="3324074945" sldId="296"/>
        </pc:sldMkLst>
        <pc:spChg chg="mod">
          <ac:chgData name="Minnu Helen Joseph" userId="b2a8d9cb-58d2-4d7e-9d80-554b236caf40" providerId="ADAL" clId="{C18BDE95-4480-4709-AC88-1EB9401D83ED}" dt="2023-05-26T06:15:30.140" v="2453" actId="20577"/>
          <ac:spMkLst>
            <pc:docMk/>
            <pc:sldMk cId="3324074945" sldId="296"/>
            <ac:spMk id="6" creationId="{9DA22B87-C136-3DE4-9468-6C2F4ACA8AE1}"/>
          </ac:spMkLst>
        </pc:spChg>
      </pc:sldChg>
      <pc:sldChg chg="modSp mod ord">
        <pc:chgData name="Minnu Helen Joseph" userId="b2a8d9cb-58d2-4d7e-9d80-554b236caf40" providerId="ADAL" clId="{C18BDE95-4480-4709-AC88-1EB9401D83ED}" dt="2023-05-26T06:16:17.196" v="2476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C18BDE95-4480-4709-AC88-1EB9401D83ED}" dt="2023-05-26T06:16:17.196" v="2476" actId="20577"/>
          <ac:spMkLst>
            <pc:docMk/>
            <pc:sldMk cId="4129119422" sldId="297"/>
            <ac:spMk id="5" creationId="{67AC799E-9510-0BE5-9A3D-FCFF3EB61465}"/>
          </ac:spMkLst>
        </pc:spChg>
        <pc:spChg chg="mod">
          <ac:chgData name="Minnu Helen Joseph" userId="b2a8d9cb-58d2-4d7e-9d80-554b236caf40" providerId="ADAL" clId="{C18BDE95-4480-4709-AC88-1EB9401D83ED}" dt="2023-05-23T14:40:22.055" v="1161" actId="20577"/>
          <ac:spMkLst>
            <pc:docMk/>
            <pc:sldMk cId="4129119422" sldId="297"/>
            <ac:spMk id="7" creationId="{3E83107C-4968-FD89-F683-EF52D2CE74AC}"/>
          </ac:spMkLst>
        </pc:spChg>
      </pc:sldChg>
      <pc:sldChg chg="modSp mod modShow">
        <pc:chgData name="Minnu Helen Joseph" userId="b2a8d9cb-58d2-4d7e-9d80-554b236caf40" providerId="ADAL" clId="{C18BDE95-4480-4709-AC88-1EB9401D83ED}" dt="2023-05-26T04:30:59.721" v="1342" actId="5793"/>
        <pc:sldMkLst>
          <pc:docMk/>
          <pc:sldMk cId="1099552943" sldId="298"/>
        </pc:sldMkLst>
        <pc:spChg chg="mod">
          <ac:chgData name="Minnu Helen Joseph" userId="b2a8d9cb-58d2-4d7e-9d80-554b236caf40" providerId="ADAL" clId="{C18BDE95-4480-4709-AC88-1EB9401D83ED}" dt="2023-05-26T04:30:59.721" v="1342" actId="5793"/>
          <ac:spMkLst>
            <pc:docMk/>
            <pc:sldMk cId="1099552943" sldId="298"/>
            <ac:spMk id="9" creationId="{9D496500-6EFF-D6A4-A019-E1438C03575B}"/>
          </ac:spMkLst>
        </pc:spChg>
      </pc:sldChg>
      <pc:sldChg chg="addSp delSp modSp mod ord">
        <pc:chgData name="Minnu Helen Joseph" userId="b2a8d9cb-58d2-4d7e-9d80-554b236caf40" providerId="ADAL" clId="{C18BDE95-4480-4709-AC88-1EB9401D83ED}" dt="2023-05-26T05:22:30.318" v="1559" actId="1076"/>
        <pc:sldMkLst>
          <pc:docMk/>
          <pc:sldMk cId="1908408983" sldId="301"/>
        </pc:sldMkLst>
        <pc:spChg chg="add mod">
          <ac:chgData name="Minnu Helen Joseph" userId="b2a8d9cb-58d2-4d7e-9d80-554b236caf40" providerId="ADAL" clId="{C18BDE95-4480-4709-AC88-1EB9401D83ED}" dt="2023-05-26T05:22:30.318" v="1559" actId="1076"/>
          <ac:spMkLst>
            <pc:docMk/>
            <pc:sldMk cId="1908408983" sldId="301"/>
            <ac:spMk id="2" creationId="{3FA96AA8-40D7-6012-B853-E19F1192E950}"/>
          </ac:spMkLst>
        </pc:spChg>
        <pc:spChg chg="del">
          <ac:chgData name="Minnu Helen Joseph" userId="b2a8d9cb-58d2-4d7e-9d80-554b236caf40" providerId="ADAL" clId="{C18BDE95-4480-4709-AC88-1EB9401D83ED}" dt="2023-05-23T01:08:48.463" v="360" actId="478"/>
          <ac:spMkLst>
            <pc:docMk/>
            <pc:sldMk cId="1908408983" sldId="301"/>
            <ac:spMk id="4" creationId="{9FC1CB7F-940D-A687-7C10-21A9F4BA40EB}"/>
          </ac:spMkLst>
        </pc:spChg>
        <pc:spChg chg="mod">
          <ac:chgData name="Minnu Helen Joseph" userId="b2a8d9cb-58d2-4d7e-9d80-554b236caf40" providerId="ADAL" clId="{C18BDE95-4480-4709-AC88-1EB9401D83ED}" dt="2023-05-26T05:12:44.454" v="1508" actId="14100"/>
          <ac:spMkLst>
            <pc:docMk/>
            <pc:sldMk cId="1908408983" sldId="301"/>
            <ac:spMk id="8" creationId="{583C1208-BAFB-1268-112E-6D99EC02745F}"/>
          </ac:spMkLst>
        </pc:spChg>
        <pc:picChg chg="del">
          <ac:chgData name="Minnu Helen Joseph" userId="b2a8d9cb-58d2-4d7e-9d80-554b236caf40" providerId="ADAL" clId="{C18BDE95-4480-4709-AC88-1EB9401D83ED}" dt="2023-05-23T01:08:50.387" v="361" actId="478"/>
          <ac:picMkLst>
            <pc:docMk/>
            <pc:sldMk cId="1908408983" sldId="301"/>
            <ac:picMk id="3" creationId="{5F3F1BBB-6D6D-9478-AB6F-1A8ABABF07F2}"/>
          </ac:picMkLst>
        </pc:picChg>
      </pc:sldChg>
      <pc:sldChg chg="modSp mod">
        <pc:chgData name="Minnu Helen Joseph" userId="b2a8d9cb-58d2-4d7e-9d80-554b236caf40" providerId="ADAL" clId="{C18BDE95-4480-4709-AC88-1EB9401D83ED}" dt="2023-05-25T04:58:56.562" v="1183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C18BDE95-4480-4709-AC88-1EB9401D83ED}" dt="2023-05-25T04:58:56.562" v="1183" actId="20577"/>
          <ac:spMkLst>
            <pc:docMk/>
            <pc:sldMk cId="300761540" sldId="302"/>
            <ac:spMk id="11" creationId="{7E8285C3-AD06-C6EE-DA1E-01E4AE099285}"/>
          </ac:spMkLst>
        </pc:spChg>
      </pc:sldChg>
      <pc:sldChg chg="modSp mod">
        <pc:chgData name="Minnu Helen Joseph" userId="b2a8d9cb-58d2-4d7e-9d80-554b236caf40" providerId="ADAL" clId="{C18BDE95-4480-4709-AC88-1EB9401D83ED}" dt="2023-05-26T06:13:59.662" v="2356" actId="20577"/>
        <pc:sldMkLst>
          <pc:docMk/>
          <pc:sldMk cId="3657392215" sldId="311"/>
        </pc:sldMkLst>
        <pc:spChg chg="mod">
          <ac:chgData name="Minnu Helen Joseph" userId="b2a8d9cb-58d2-4d7e-9d80-554b236caf40" providerId="ADAL" clId="{C18BDE95-4480-4709-AC88-1EB9401D83ED}" dt="2023-05-26T06:13:59.662" v="2356" actId="20577"/>
          <ac:spMkLst>
            <pc:docMk/>
            <pc:sldMk cId="3657392215" sldId="311"/>
            <ac:spMk id="2" creationId="{61CC3141-02E7-674D-B07A-0D273ECBBA2B}"/>
          </ac:spMkLst>
        </pc:spChg>
      </pc:sldChg>
      <pc:sldChg chg="modSp mod">
        <pc:chgData name="Minnu Helen Joseph" userId="b2a8d9cb-58d2-4d7e-9d80-554b236caf40" providerId="ADAL" clId="{C18BDE95-4480-4709-AC88-1EB9401D83ED}" dt="2023-05-26T05:10:41.019" v="1465" actId="5793"/>
        <pc:sldMkLst>
          <pc:docMk/>
          <pc:sldMk cId="1871494615" sldId="312"/>
        </pc:sldMkLst>
        <pc:spChg chg="mod">
          <ac:chgData name="Minnu Helen Joseph" userId="b2a8d9cb-58d2-4d7e-9d80-554b236caf40" providerId="ADAL" clId="{C18BDE95-4480-4709-AC88-1EB9401D83ED}" dt="2023-05-26T05:10:41.019" v="1465" actId="5793"/>
          <ac:spMkLst>
            <pc:docMk/>
            <pc:sldMk cId="1871494615" sldId="312"/>
            <ac:spMk id="2" creationId="{3BCCA0E5-0AE5-455F-F1A8-A749636196D1}"/>
          </ac:spMkLst>
        </pc:spChg>
        <pc:spChg chg="mod">
          <ac:chgData name="Minnu Helen Joseph" userId="b2a8d9cb-58d2-4d7e-9d80-554b236caf40" providerId="ADAL" clId="{C18BDE95-4480-4709-AC88-1EB9401D83ED}" dt="2023-05-26T05:08:56.439" v="1431" actId="1076"/>
          <ac:spMkLst>
            <pc:docMk/>
            <pc:sldMk cId="1871494615" sldId="312"/>
            <ac:spMk id="3" creationId="{A30E9179-9D61-1225-5E4B-12F523F7051B}"/>
          </ac:spMkLst>
        </pc:spChg>
      </pc:sldChg>
      <pc:sldChg chg="addSp delSp modSp mod">
        <pc:chgData name="Minnu Helen Joseph" userId="b2a8d9cb-58d2-4d7e-9d80-554b236caf40" providerId="ADAL" clId="{C18BDE95-4480-4709-AC88-1EB9401D83ED}" dt="2023-05-26T05:35:56.613" v="1671" actId="1076"/>
        <pc:sldMkLst>
          <pc:docMk/>
          <pc:sldMk cId="3364620544" sldId="313"/>
        </pc:sldMkLst>
        <pc:spChg chg="mod">
          <ac:chgData name="Minnu Helen Joseph" userId="b2a8d9cb-58d2-4d7e-9d80-554b236caf40" providerId="ADAL" clId="{C18BDE95-4480-4709-AC88-1EB9401D83ED}" dt="2023-05-26T05:29:21.511" v="1569" actId="1076"/>
          <ac:spMkLst>
            <pc:docMk/>
            <pc:sldMk cId="3364620544" sldId="313"/>
            <ac:spMk id="2" creationId="{9C6AA15C-F285-EF3E-B720-B4B56ACEBB65}"/>
          </ac:spMkLst>
        </pc:spChg>
        <pc:spChg chg="mod">
          <ac:chgData name="Minnu Helen Joseph" userId="b2a8d9cb-58d2-4d7e-9d80-554b236caf40" providerId="ADAL" clId="{C18BDE95-4480-4709-AC88-1EB9401D83ED}" dt="2023-05-26T05:29:12.298" v="1568" actId="1076"/>
          <ac:spMkLst>
            <pc:docMk/>
            <pc:sldMk cId="3364620544" sldId="313"/>
            <ac:spMk id="3" creationId="{E63237E8-06D1-3164-B281-FA62BBC9435A}"/>
          </ac:spMkLst>
        </pc:spChg>
        <pc:spChg chg="add del mod">
          <ac:chgData name="Minnu Helen Joseph" userId="b2a8d9cb-58d2-4d7e-9d80-554b236caf40" providerId="ADAL" clId="{C18BDE95-4480-4709-AC88-1EB9401D83ED}" dt="2023-05-23T03:31:23.736" v="662" actId="478"/>
          <ac:spMkLst>
            <pc:docMk/>
            <pc:sldMk cId="3364620544" sldId="313"/>
            <ac:spMk id="4" creationId="{66ED08BA-CF32-F50C-BD8B-CB5993174E54}"/>
          </ac:spMkLst>
        </pc:spChg>
        <pc:spChg chg="add mod">
          <ac:chgData name="Minnu Helen Joseph" userId="b2a8d9cb-58d2-4d7e-9d80-554b236caf40" providerId="ADAL" clId="{C18BDE95-4480-4709-AC88-1EB9401D83ED}" dt="2023-05-26T05:35:56.613" v="1671" actId="1076"/>
          <ac:spMkLst>
            <pc:docMk/>
            <pc:sldMk cId="3364620544" sldId="313"/>
            <ac:spMk id="5" creationId="{AF6CC136-2550-92D8-0053-62213A170CE3}"/>
          </ac:spMkLst>
        </pc:spChg>
        <pc:spChg chg="del mod">
          <ac:chgData name="Minnu Helen Joseph" userId="b2a8d9cb-58d2-4d7e-9d80-554b236caf40" providerId="ADAL" clId="{C18BDE95-4480-4709-AC88-1EB9401D83ED}" dt="2023-05-23T03:19:10.559" v="625" actId="478"/>
          <ac:spMkLst>
            <pc:docMk/>
            <pc:sldMk cId="3364620544" sldId="313"/>
            <ac:spMk id="6" creationId="{011F6457-2471-24DA-38CC-00824DBD7DC2}"/>
          </ac:spMkLst>
        </pc:spChg>
        <pc:picChg chg="del">
          <ac:chgData name="Minnu Helen Joseph" userId="b2a8d9cb-58d2-4d7e-9d80-554b236caf40" providerId="ADAL" clId="{C18BDE95-4480-4709-AC88-1EB9401D83ED}" dt="2023-05-23T03:19:12.283" v="626" actId="478"/>
          <ac:picMkLst>
            <pc:docMk/>
            <pc:sldMk cId="3364620544" sldId="313"/>
            <ac:picMk id="5" creationId="{C159730B-576F-6776-5510-96C098152E55}"/>
          </ac:picMkLst>
        </pc:picChg>
        <pc:picChg chg="add del mod">
          <ac:chgData name="Minnu Helen Joseph" userId="b2a8d9cb-58d2-4d7e-9d80-554b236caf40" providerId="ADAL" clId="{C18BDE95-4480-4709-AC88-1EB9401D83ED}" dt="2023-05-26T05:23:22.936" v="1562" actId="478"/>
          <ac:picMkLst>
            <pc:docMk/>
            <pc:sldMk cId="3364620544" sldId="313"/>
            <ac:picMk id="1026" creationId="{F88C811F-2271-7D94-AD16-C5DDDDEDE581}"/>
          </ac:picMkLst>
        </pc:picChg>
      </pc:sldChg>
      <pc:sldChg chg="addSp delSp modSp mod">
        <pc:chgData name="Minnu Helen Joseph" userId="b2a8d9cb-58d2-4d7e-9d80-554b236caf40" providerId="ADAL" clId="{C18BDE95-4480-4709-AC88-1EB9401D83ED}" dt="2023-05-26T05:40:16.636" v="1787" actId="3626"/>
        <pc:sldMkLst>
          <pc:docMk/>
          <pc:sldMk cId="1295876070" sldId="314"/>
        </pc:sldMkLst>
        <pc:spChg chg="mod">
          <ac:chgData name="Minnu Helen Joseph" userId="b2a8d9cb-58d2-4d7e-9d80-554b236caf40" providerId="ADAL" clId="{C18BDE95-4480-4709-AC88-1EB9401D83ED}" dt="2023-05-23T03:19:21.904" v="628" actId="6549"/>
          <ac:spMkLst>
            <pc:docMk/>
            <pc:sldMk cId="1295876070" sldId="314"/>
            <ac:spMk id="2" creationId="{A45987D8-E682-D9E6-7BB1-BAF94DA80E5A}"/>
          </ac:spMkLst>
        </pc:spChg>
        <pc:spChg chg="del mod">
          <ac:chgData name="Minnu Helen Joseph" userId="b2a8d9cb-58d2-4d7e-9d80-554b236caf40" providerId="ADAL" clId="{C18BDE95-4480-4709-AC88-1EB9401D83ED}" dt="2023-05-23T03:32:06.805" v="663" actId="478"/>
          <ac:spMkLst>
            <pc:docMk/>
            <pc:sldMk cId="1295876070" sldId="314"/>
            <ac:spMk id="3" creationId="{4B8DF95F-D543-3E3A-68D3-402CCFD17838}"/>
          </ac:spMkLst>
        </pc:spChg>
        <pc:spChg chg="add mod">
          <ac:chgData name="Minnu Helen Joseph" userId="b2a8d9cb-58d2-4d7e-9d80-554b236caf40" providerId="ADAL" clId="{C18BDE95-4480-4709-AC88-1EB9401D83ED}" dt="2023-05-26T05:40:16.636" v="1787" actId="3626"/>
          <ac:spMkLst>
            <pc:docMk/>
            <pc:sldMk cId="1295876070" sldId="314"/>
            <ac:spMk id="4" creationId="{980DFA33-7E4D-6B03-77E0-AAC6CCB2B380}"/>
          </ac:spMkLst>
        </pc:spChg>
      </pc:sldChg>
      <pc:sldChg chg="addSp delSp modSp mod">
        <pc:chgData name="Minnu Helen Joseph" userId="b2a8d9cb-58d2-4d7e-9d80-554b236caf40" providerId="ADAL" clId="{C18BDE95-4480-4709-AC88-1EB9401D83ED}" dt="2023-05-26T05:44:37.228" v="1817" actId="1076"/>
        <pc:sldMkLst>
          <pc:docMk/>
          <pc:sldMk cId="472164616" sldId="315"/>
        </pc:sldMkLst>
        <pc:spChg chg="mod">
          <ac:chgData name="Minnu Helen Joseph" userId="b2a8d9cb-58d2-4d7e-9d80-554b236caf40" providerId="ADAL" clId="{C18BDE95-4480-4709-AC88-1EB9401D83ED}" dt="2023-05-23T03:19:42.587" v="631" actId="5793"/>
          <ac:spMkLst>
            <pc:docMk/>
            <pc:sldMk cId="472164616" sldId="315"/>
            <ac:spMk id="2" creationId="{3546E2DC-AB35-251D-0DD7-1A82B1E2765B}"/>
          </ac:spMkLst>
        </pc:spChg>
        <pc:spChg chg="del mod">
          <ac:chgData name="Minnu Helen Joseph" userId="b2a8d9cb-58d2-4d7e-9d80-554b236caf40" providerId="ADAL" clId="{C18BDE95-4480-4709-AC88-1EB9401D83ED}" dt="2023-05-23T06:51:56.132" v="743" actId="478"/>
          <ac:spMkLst>
            <pc:docMk/>
            <pc:sldMk cId="472164616" sldId="315"/>
            <ac:spMk id="3" creationId="{9AD51631-9D0F-1E37-EC39-DD56A47C8EE7}"/>
          </ac:spMkLst>
        </pc:spChg>
        <pc:spChg chg="add mod">
          <ac:chgData name="Minnu Helen Joseph" userId="b2a8d9cb-58d2-4d7e-9d80-554b236caf40" providerId="ADAL" clId="{C18BDE95-4480-4709-AC88-1EB9401D83ED}" dt="2023-05-26T05:44:37.228" v="1817" actId="1076"/>
          <ac:spMkLst>
            <pc:docMk/>
            <pc:sldMk cId="472164616" sldId="315"/>
            <ac:spMk id="4" creationId="{86981EF5-9F47-B316-3942-759544A2669C}"/>
          </ac:spMkLst>
        </pc:spChg>
        <pc:spChg chg="add del mod">
          <ac:chgData name="Minnu Helen Joseph" userId="b2a8d9cb-58d2-4d7e-9d80-554b236caf40" providerId="ADAL" clId="{C18BDE95-4480-4709-AC88-1EB9401D83ED}" dt="2023-05-23T03:59:24.644" v="741"/>
          <ac:spMkLst>
            <pc:docMk/>
            <pc:sldMk cId="472164616" sldId="315"/>
            <ac:spMk id="4" creationId="{EEFA940D-6D0B-4A51-2036-4174947EAC83}"/>
          </ac:spMkLst>
        </pc:spChg>
        <pc:spChg chg="add del mod">
          <ac:chgData name="Minnu Helen Joseph" userId="b2a8d9cb-58d2-4d7e-9d80-554b236caf40" providerId="ADAL" clId="{C18BDE95-4480-4709-AC88-1EB9401D83ED}" dt="2023-05-23T06:51:58.831" v="744" actId="478"/>
          <ac:spMkLst>
            <pc:docMk/>
            <pc:sldMk cId="472164616" sldId="315"/>
            <ac:spMk id="5" creationId="{686D222B-E545-FAA2-DC4D-5CF1B88F1D1A}"/>
          </ac:spMkLst>
        </pc:spChg>
        <pc:spChg chg="add del mod">
          <ac:chgData name="Minnu Helen Joseph" userId="b2a8d9cb-58d2-4d7e-9d80-554b236caf40" providerId="ADAL" clId="{C18BDE95-4480-4709-AC88-1EB9401D83ED}" dt="2023-05-26T05:40:58.450" v="1790"/>
          <ac:spMkLst>
            <pc:docMk/>
            <pc:sldMk cId="472164616" sldId="315"/>
            <ac:spMk id="6" creationId="{043F6305-8B1C-559B-61FA-B0B1471A92CD}"/>
          </ac:spMkLst>
        </pc:spChg>
        <pc:spChg chg="add mod">
          <ac:chgData name="Minnu Helen Joseph" userId="b2a8d9cb-58d2-4d7e-9d80-554b236caf40" providerId="ADAL" clId="{C18BDE95-4480-4709-AC88-1EB9401D83ED}" dt="2023-05-26T05:44:33.295" v="1816" actId="255"/>
          <ac:spMkLst>
            <pc:docMk/>
            <pc:sldMk cId="472164616" sldId="315"/>
            <ac:spMk id="7" creationId="{6B4DACA9-D4C0-92AE-27E2-6BF326E8DC59}"/>
          </ac:spMkLst>
        </pc:spChg>
      </pc:sldChg>
      <pc:sldChg chg="del">
        <pc:chgData name="Minnu Helen Joseph" userId="b2a8d9cb-58d2-4d7e-9d80-554b236caf40" providerId="ADAL" clId="{C18BDE95-4480-4709-AC88-1EB9401D83ED}" dt="2023-05-23T07:07:53.965" v="778" actId="2696"/>
        <pc:sldMkLst>
          <pc:docMk/>
          <pc:sldMk cId="738720083" sldId="316"/>
        </pc:sldMkLst>
      </pc:sldChg>
      <pc:sldChg chg="addSp delSp modSp new mod">
        <pc:chgData name="Minnu Helen Joseph" userId="b2a8d9cb-58d2-4d7e-9d80-554b236caf40" providerId="ADAL" clId="{C18BDE95-4480-4709-AC88-1EB9401D83ED}" dt="2023-05-26T05:58:51.582" v="2022" actId="255"/>
        <pc:sldMkLst>
          <pc:docMk/>
          <pc:sldMk cId="2501262729" sldId="316"/>
        </pc:sldMkLst>
        <pc:spChg chg="mod">
          <ac:chgData name="Minnu Helen Joseph" userId="b2a8d9cb-58d2-4d7e-9d80-554b236caf40" providerId="ADAL" clId="{C18BDE95-4480-4709-AC88-1EB9401D83ED}" dt="2023-05-26T05:58:51.582" v="2022" actId="255"/>
          <ac:spMkLst>
            <pc:docMk/>
            <pc:sldMk cId="2501262729" sldId="316"/>
            <ac:spMk id="2" creationId="{2C7EAC2F-3F04-4B11-DC78-CCD72319EBD1}"/>
          </ac:spMkLst>
        </pc:spChg>
        <pc:spChg chg="del mod">
          <ac:chgData name="Minnu Helen Joseph" userId="b2a8d9cb-58d2-4d7e-9d80-554b236caf40" providerId="ADAL" clId="{C18BDE95-4480-4709-AC88-1EB9401D83ED}" dt="2023-05-26T05:47:00.863" v="1819" actId="478"/>
          <ac:spMkLst>
            <pc:docMk/>
            <pc:sldMk cId="2501262729" sldId="316"/>
            <ac:spMk id="3" creationId="{9ECE8B47-E8FB-45EF-C97C-BA1241E10F58}"/>
          </ac:spMkLst>
        </pc:spChg>
        <pc:spChg chg="add del mod">
          <ac:chgData name="Minnu Helen Joseph" userId="b2a8d9cb-58d2-4d7e-9d80-554b236caf40" providerId="ADAL" clId="{C18BDE95-4480-4709-AC88-1EB9401D83ED}" dt="2023-05-26T05:47:04.647" v="1820" actId="478"/>
          <ac:spMkLst>
            <pc:docMk/>
            <pc:sldMk cId="2501262729" sldId="316"/>
            <ac:spMk id="4" creationId="{95B534DB-5954-6B70-7899-D8F610E7710E}"/>
          </ac:spMkLst>
        </pc:spChg>
      </pc:sldChg>
      <pc:sldChg chg="delSp modSp new mod">
        <pc:chgData name="Minnu Helen Joseph" userId="b2a8d9cb-58d2-4d7e-9d80-554b236caf40" providerId="ADAL" clId="{C18BDE95-4480-4709-AC88-1EB9401D83ED}" dt="2023-05-26T06:04:17.195" v="2101" actId="255"/>
        <pc:sldMkLst>
          <pc:docMk/>
          <pc:sldMk cId="703648683" sldId="317"/>
        </pc:sldMkLst>
        <pc:spChg chg="mod">
          <ac:chgData name="Minnu Helen Joseph" userId="b2a8d9cb-58d2-4d7e-9d80-554b236caf40" providerId="ADAL" clId="{C18BDE95-4480-4709-AC88-1EB9401D83ED}" dt="2023-05-26T06:04:17.195" v="2101" actId="255"/>
          <ac:spMkLst>
            <pc:docMk/>
            <pc:sldMk cId="703648683" sldId="317"/>
            <ac:spMk id="2" creationId="{C3EF125B-06F3-8B40-E6DD-4748EB1FE14D}"/>
          </ac:spMkLst>
        </pc:spChg>
        <pc:spChg chg="del">
          <ac:chgData name="Minnu Helen Joseph" userId="b2a8d9cb-58d2-4d7e-9d80-554b236caf40" providerId="ADAL" clId="{C18BDE95-4480-4709-AC88-1EB9401D83ED}" dt="2023-05-23T14:36:29.719" v="804" actId="478"/>
          <ac:spMkLst>
            <pc:docMk/>
            <pc:sldMk cId="703648683" sldId="317"/>
            <ac:spMk id="3" creationId="{37CC1CC1-26ED-0F82-F135-2C306DA9536C}"/>
          </ac:spMkLst>
        </pc:spChg>
      </pc:sldChg>
      <pc:sldChg chg="del">
        <pc:chgData name="Minnu Helen Joseph" userId="b2a8d9cb-58d2-4d7e-9d80-554b236caf40" providerId="ADAL" clId="{C18BDE95-4480-4709-AC88-1EB9401D83ED}" dt="2023-05-23T07:08:02.574" v="779" actId="2696"/>
        <pc:sldMkLst>
          <pc:docMk/>
          <pc:sldMk cId="2394213724" sldId="317"/>
        </pc:sldMkLst>
      </pc:sldChg>
      <pc:sldChg chg="new del">
        <pc:chgData name="Minnu Helen Joseph" userId="b2a8d9cb-58d2-4d7e-9d80-554b236caf40" providerId="ADAL" clId="{C18BDE95-4480-4709-AC88-1EB9401D83ED}" dt="2023-05-26T06:04:40.874" v="2104" actId="47"/>
        <pc:sldMkLst>
          <pc:docMk/>
          <pc:sldMk cId="1032340716" sldId="318"/>
        </pc:sldMkLst>
      </pc:sldChg>
      <pc:sldChg chg="del">
        <pc:chgData name="Minnu Helen Joseph" userId="b2a8d9cb-58d2-4d7e-9d80-554b236caf40" providerId="ADAL" clId="{C18BDE95-4480-4709-AC88-1EB9401D83ED}" dt="2023-05-23T07:08:14.018" v="781" actId="2696"/>
        <pc:sldMkLst>
          <pc:docMk/>
          <pc:sldMk cId="3374331697" sldId="318"/>
        </pc:sldMkLst>
      </pc:sldChg>
      <pc:sldChg chg="modSp add mod">
        <pc:chgData name="Minnu Helen Joseph" userId="b2a8d9cb-58d2-4d7e-9d80-554b236caf40" providerId="ADAL" clId="{C18BDE95-4480-4709-AC88-1EB9401D83ED}" dt="2023-05-26T06:13:03.085" v="2224" actId="20577"/>
        <pc:sldMkLst>
          <pc:docMk/>
          <pc:sldMk cId="4007579729" sldId="319"/>
        </pc:sldMkLst>
        <pc:spChg chg="mod">
          <ac:chgData name="Minnu Helen Joseph" userId="b2a8d9cb-58d2-4d7e-9d80-554b236caf40" providerId="ADAL" clId="{C18BDE95-4480-4709-AC88-1EB9401D83ED}" dt="2023-05-26T06:13:03.085" v="2224" actId="20577"/>
          <ac:spMkLst>
            <pc:docMk/>
            <pc:sldMk cId="4007579729" sldId="319"/>
            <ac:spMk id="2" creationId="{C3EF125B-06F3-8B40-E6DD-4748EB1FE14D}"/>
          </ac:spMkLst>
        </pc:spChg>
      </pc:sldChg>
      <pc:sldChg chg="del">
        <pc:chgData name="Minnu Helen Joseph" userId="b2a8d9cb-58d2-4d7e-9d80-554b236caf40" providerId="ADAL" clId="{C18BDE95-4480-4709-AC88-1EB9401D83ED}" dt="2023-05-23T07:08:09.461" v="780" actId="2696"/>
        <pc:sldMkLst>
          <pc:docMk/>
          <pc:sldMk cId="4208279127" sldId="319"/>
        </pc:sldMkLst>
      </pc:sldChg>
      <pc:sldChg chg="del">
        <pc:chgData name="Minnu Helen Joseph" userId="b2a8d9cb-58d2-4d7e-9d80-554b236caf40" providerId="ADAL" clId="{C18BDE95-4480-4709-AC88-1EB9401D83ED}" dt="2023-05-23T07:08:18.446" v="782" actId="2696"/>
        <pc:sldMkLst>
          <pc:docMk/>
          <pc:sldMk cId="1219025851" sldId="320"/>
        </pc:sldMkLst>
      </pc:sldChg>
      <pc:sldChg chg="del">
        <pc:chgData name="Minnu Helen Joseph" userId="b2a8d9cb-58d2-4d7e-9d80-554b236caf40" providerId="ADAL" clId="{C18BDE95-4480-4709-AC88-1EB9401D83ED}" dt="2023-05-23T07:08:22.252" v="783" actId="2696"/>
        <pc:sldMkLst>
          <pc:docMk/>
          <pc:sldMk cId="3442083142" sldId="321"/>
        </pc:sldMkLst>
      </pc:sldChg>
    </pc:docChg>
  </pc:docChgLst>
  <pc:docChgLst>
    <pc:chgData name="Minnu Helen Joseph" userId="b2a8d9cb-58d2-4d7e-9d80-554b236caf40" providerId="ADAL" clId="{FEC64A00-21F7-443A-A647-A17D3286B5D4}"/>
    <pc:docChg chg="undo custSel delSld modSld modSection">
      <pc:chgData name="Minnu Helen Joseph" userId="b2a8d9cb-58d2-4d7e-9d80-554b236caf40" providerId="ADAL" clId="{FEC64A00-21F7-443A-A647-A17D3286B5D4}" dt="2023-06-02T06:07:44.756" v="1417" actId="20577"/>
      <pc:docMkLst>
        <pc:docMk/>
      </pc:docMkLst>
      <pc:sldChg chg="modSp mod">
        <pc:chgData name="Minnu Helen Joseph" userId="b2a8d9cb-58d2-4d7e-9d80-554b236caf40" providerId="ADAL" clId="{FEC64A00-21F7-443A-A647-A17D3286B5D4}" dt="2023-06-02T04:58:46.476" v="236" actId="5793"/>
        <pc:sldMkLst>
          <pc:docMk/>
          <pc:sldMk cId="3036573791" sldId="273"/>
        </pc:sldMkLst>
        <pc:spChg chg="mod">
          <ac:chgData name="Minnu Helen Joseph" userId="b2a8d9cb-58d2-4d7e-9d80-554b236caf40" providerId="ADAL" clId="{FEC64A00-21F7-443A-A647-A17D3286B5D4}" dt="2023-06-02T04:58:46.476" v="236" actId="5793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Minnu Helen Joseph" userId="b2a8d9cb-58d2-4d7e-9d80-554b236caf40" providerId="ADAL" clId="{FEC64A00-21F7-443A-A647-A17D3286B5D4}" dt="2023-06-02T04:59:19.213" v="302" actId="20577"/>
        <pc:sldMkLst>
          <pc:docMk/>
          <pc:sldMk cId="1537800860" sldId="295"/>
        </pc:sldMkLst>
        <pc:spChg chg="mod">
          <ac:chgData name="Minnu Helen Joseph" userId="b2a8d9cb-58d2-4d7e-9d80-554b236caf40" providerId="ADAL" clId="{FEC64A00-21F7-443A-A647-A17D3286B5D4}" dt="2023-06-02T04:59:19.213" v="302" actId="20577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Minnu Helen Joseph" userId="b2a8d9cb-58d2-4d7e-9d80-554b236caf40" providerId="ADAL" clId="{FEC64A00-21F7-443A-A647-A17D3286B5D4}" dt="2023-06-02T06:06:31.432" v="1357" actId="20577"/>
        <pc:sldMkLst>
          <pc:docMk/>
          <pc:sldMk cId="3324074945" sldId="296"/>
        </pc:sldMkLst>
        <pc:spChg chg="mod">
          <ac:chgData name="Minnu Helen Joseph" userId="b2a8d9cb-58d2-4d7e-9d80-554b236caf40" providerId="ADAL" clId="{FEC64A00-21F7-443A-A647-A17D3286B5D4}" dt="2023-06-02T06:06:31.432" v="1357" actId="20577"/>
          <ac:spMkLst>
            <pc:docMk/>
            <pc:sldMk cId="3324074945" sldId="296"/>
            <ac:spMk id="6" creationId="{9DA22B87-C136-3DE4-9468-6C2F4ACA8AE1}"/>
          </ac:spMkLst>
        </pc:spChg>
      </pc:sldChg>
      <pc:sldChg chg="modSp mod">
        <pc:chgData name="Minnu Helen Joseph" userId="b2a8d9cb-58d2-4d7e-9d80-554b236caf40" providerId="ADAL" clId="{FEC64A00-21F7-443A-A647-A17D3286B5D4}" dt="2023-06-02T06:07:44.756" v="1417" actId="20577"/>
        <pc:sldMkLst>
          <pc:docMk/>
          <pc:sldMk cId="4129119422" sldId="297"/>
        </pc:sldMkLst>
        <pc:spChg chg="mod">
          <ac:chgData name="Minnu Helen Joseph" userId="b2a8d9cb-58d2-4d7e-9d80-554b236caf40" providerId="ADAL" clId="{FEC64A00-21F7-443A-A647-A17D3286B5D4}" dt="2023-06-02T06:07:26.684" v="1396" actId="20577"/>
          <ac:spMkLst>
            <pc:docMk/>
            <pc:sldMk cId="4129119422" sldId="297"/>
            <ac:spMk id="5" creationId="{67AC799E-9510-0BE5-9A3D-FCFF3EB61465}"/>
          </ac:spMkLst>
        </pc:spChg>
        <pc:spChg chg="mod">
          <ac:chgData name="Minnu Helen Joseph" userId="b2a8d9cb-58d2-4d7e-9d80-554b236caf40" providerId="ADAL" clId="{FEC64A00-21F7-443A-A647-A17D3286B5D4}" dt="2023-06-02T06:07:44.756" v="1417" actId="20577"/>
          <ac:spMkLst>
            <pc:docMk/>
            <pc:sldMk cId="4129119422" sldId="297"/>
            <ac:spMk id="7" creationId="{3E83107C-4968-FD89-F683-EF52D2CE74AC}"/>
          </ac:spMkLst>
        </pc:spChg>
      </pc:sldChg>
      <pc:sldChg chg="modSp mod">
        <pc:chgData name="Minnu Helen Joseph" userId="b2a8d9cb-58d2-4d7e-9d80-554b236caf40" providerId="ADAL" clId="{FEC64A00-21F7-443A-A647-A17D3286B5D4}" dt="2023-06-02T04:59:45.189" v="303"/>
        <pc:sldMkLst>
          <pc:docMk/>
          <pc:sldMk cId="1099552943" sldId="298"/>
        </pc:sldMkLst>
        <pc:spChg chg="mod">
          <ac:chgData name="Minnu Helen Joseph" userId="b2a8d9cb-58d2-4d7e-9d80-554b236caf40" providerId="ADAL" clId="{FEC64A00-21F7-443A-A647-A17D3286B5D4}" dt="2023-06-02T04:59:45.189" v="303"/>
          <ac:spMkLst>
            <pc:docMk/>
            <pc:sldMk cId="1099552943" sldId="298"/>
            <ac:spMk id="9" creationId="{9D496500-6EFF-D6A4-A019-E1438C03575B}"/>
          </ac:spMkLst>
        </pc:spChg>
      </pc:sldChg>
      <pc:sldChg chg="modSp mod">
        <pc:chgData name="Minnu Helen Joseph" userId="b2a8d9cb-58d2-4d7e-9d80-554b236caf40" providerId="ADAL" clId="{FEC64A00-21F7-443A-A647-A17D3286B5D4}" dt="2023-06-02T05:43:16.556" v="961" actId="115"/>
        <pc:sldMkLst>
          <pc:docMk/>
          <pc:sldMk cId="1908408983" sldId="301"/>
        </pc:sldMkLst>
        <pc:spChg chg="mod">
          <ac:chgData name="Minnu Helen Joseph" userId="b2a8d9cb-58d2-4d7e-9d80-554b236caf40" providerId="ADAL" clId="{FEC64A00-21F7-443A-A647-A17D3286B5D4}" dt="2023-06-02T05:23:07.082" v="711" actId="255"/>
          <ac:spMkLst>
            <pc:docMk/>
            <pc:sldMk cId="1908408983" sldId="301"/>
            <ac:spMk id="2" creationId="{3FA96AA8-40D7-6012-B853-E19F1192E950}"/>
          </ac:spMkLst>
        </pc:spChg>
        <pc:spChg chg="mod">
          <ac:chgData name="Minnu Helen Joseph" userId="b2a8d9cb-58d2-4d7e-9d80-554b236caf40" providerId="ADAL" clId="{FEC64A00-21F7-443A-A647-A17D3286B5D4}" dt="2023-06-02T05:43:16.556" v="961" actId="115"/>
          <ac:spMkLst>
            <pc:docMk/>
            <pc:sldMk cId="1908408983" sldId="301"/>
            <ac:spMk id="8" creationId="{583C1208-BAFB-1268-112E-6D99EC02745F}"/>
          </ac:spMkLst>
        </pc:spChg>
      </pc:sldChg>
      <pc:sldChg chg="modSp mod">
        <pc:chgData name="Minnu Helen Joseph" userId="b2a8d9cb-58d2-4d7e-9d80-554b236caf40" providerId="ADAL" clId="{FEC64A00-21F7-443A-A647-A17D3286B5D4}" dt="2023-06-02T04:21:22.954" v="20" actId="20577"/>
        <pc:sldMkLst>
          <pc:docMk/>
          <pc:sldMk cId="300761540" sldId="302"/>
        </pc:sldMkLst>
        <pc:spChg chg="mod">
          <ac:chgData name="Minnu Helen Joseph" userId="b2a8d9cb-58d2-4d7e-9d80-554b236caf40" providerId="ADAL" clId="{FEC64A00-21F7-443A-A647-A17D3286B5D4}" dt="2023-06-02T04:21:22.954" v="20" actId="20577"/>
          <ac:spMkLst>
            <pc:docMk/>
            <pc:sldMk cId="300761540" sldId="302"/>
            <ac:spMk id="11" creationId="{7E8285C3-AD06-C6EE-DA1E-01E4AE099285}"/>
          </ac:spMkLst>
        </pc:spChg>
      </pc:sldChg>
      <pc:sldChg chg="modSp mod">
        <pc:chgData name="Minnu Helen Joseph" userId="b2a8d9cb-58d2-4d7e-9d80-554b236caf40" providerId="ADAL" clId="{FEC64A00-21F7-443A-A647-A17D3286B5D4}" dt="2023-06-02T06:05:15.442" v="1300" actId="20577"/>
        <pc:sldMkLst>
          <pc:docMk/>
          <pc:sldMk cId="3657392215" sldId="311"/>
        </pc:sldMkLst>
        <pc:spChg chg="mod">
          <ac:chgData name="Minnu Helen Joseph" userId="b2a8d9cb-58d2-4d7e-9d80-554b236caf40" providerId="ADAL" clId="{FEC64A00-21F7-443A-A647-A17D3286B5D4}" dt="2023-06-02T06:05:15.442" v="1300" actId="20577"/>
          <ac:spMkLst>
            <pc:docMk/>
            <pc:sldMk cId="3657392215" sldId="311"/>
            <ac:spMk id="2" creationId="{61CC3141-02E7-674D-B07A-0D273ECBBA2B}"/>
          </ac:spMkLst>
        </pc:spChg>
      </pc:sldChg>
      <pc:sldChg chg="modSp mod">
        <pc:chgData name="Minnu Helen Joseph" userId="b2a8d9cb-58d2-4d7e-9d80-554b236caf40" providerId="ADAL" clId="{FEC64A00-21F7-443A-A647-A17D3286B5D4}" dt="2023-06-02T05:04:56.113" v="378" actId="123"/>
        <pc:sldMkLst>
          <pc:docMk/>
          <pc:sldMk cId="1871494615" sldId="312"/>
        </pc:sldMkLst>
        <pc:spChg chg="mod">
          <ac:chgData name="Minnu Helen Joseph" userId="b2a8d9cb-58d2-4d7e-9d80-554b236caf40" providerId="ADAL" clId="{FEC64A00-21F7-443A-A647-A17D3286B5D4}" dt="2023-06-02T05:04:56.113" v="378" actId="123"/>
          <ac:spMkLst>
            <pc:docMk/>
            <pc:sldMk cId="1871494615" sldId="312"/>
            <ac:spMk id="2" creationId="{3BCCA0E5-0AE5-455F-F1A8-A749636196D1}"/>
          </ac:spMkLst>
        </pc:spChg>
        <pc:spChg chg="mod">
          <ac:chgData name="Minnu Helen Joseph" userId="b2a8d9cb-58d2-4d7e-9d80-554b236caf40" providerId="ADAL" clId="{FEC64A00-21F7-443A-A647-A17D3286B5D4}" dt="2023-06-02T05:00:10.236" v="366" actId="20577"/>
          <ac:spMkLst>
            <pc:docMk/>
            <pc:sldMk cId="1871494615" sldId="312"/>
            <ac:spMk id="3" creationId="{A30E9179-9D61-1225-5E4B-12F523F7051B}"/>
          </ac:spMkLst>
        </pc:spChg>
      </pc:sldChg>
      <pc:sldChg chg="addSp delSp modSp mod">
        <pc:chgData name="Minnu Helen Joseph" userId="b2a8d9cb-58d2-4d7e-9d80-554b236caf40" providerId="ADAL" clId="{FEC64A00-21F7-443A-A647-A17D3286B5D4}" dt="2023-06-02T05:43:06.179" v="960" actId="255"/>
        <pc:sldMkLst>
          <pc:docMk/>
          <pc:sldMk cId="3364620544" sldId="313"/>
        </pc:sldMkLst>
        <pc:spChg chg="del mod">
          <ac:chgData name="Minnu Helen Joseph" userId="b2a8d9cb-58d2-4d7e-9d80-554b236caf40" providerId="ADAL" clId="{FEC64A00-21F7-443A-A647-A17D3286B5D4}" dt="2023-06-02T05:12:29.129" v="393" actId="478"/>
          <ac:spMkLst>
            <pc:docMk/>
            <pc:sldMk cId="3364620544" sldId="313"/>
            <ac:spMk id="3" creationId="{E63237E8-06D1-3164-B281-FA62BBC9435A}"/>
          </ac:spMkLst>
        </pc:spChg>
        <pc:spChg chg="mod">
          <ac:chgData name="Minnu Helen Joseph" userId="b2a8d9cb-58d2-4d7e-9d80-554b236caf40" providerId="ADAL" clId="{FEC64A00-21F7-443A-A647-A17D3286B5D4}" dt="2023-06-02T05:12:26.258" v="391" actId="6549"/>
          <ac:spMkLst>
            <pc:docMk/>
            <pc:sldMk cId="3364620544" sldId="313"/>
            <ac:spMk id="5" creationId="{AF6CC136-2550-92D8-0053-62213A170CE3}"/>
          </ac:spMkLst>
        </pc:spChg>
        <pc:spChg chg="add mod">
          <ac:chgData name="Minnu Helen Joseph" userId="b2a8d9cb-58d2-4d7e-9d80-554b236caf40" providerId="ADAL" clId="{FEC64A00-21F7-443A-A647-A17D3286B5D4}" dt="2023-06-02T05:43:06.179" v="960" actId="255"/>
          <ac:spMkLst>
            <pc:docMk/>
            <pc:sldMk cId="3364620544" sldId="313"/>
            <ac:spMk id="6" creationId="{B62D72D2-A386-43F0-2A7E-E1D965566A5E}"/>
          </ac:spMkLst>
        </pc:spChg>
      </pc:sldChg>
      <pc:sldChg chg="addSp modSp mod">
        <pc:chgData name="Minnu Helen Joseph" userId="b2a8d9cb-58d2-4d7e-9d80-554b236caf40" providerId="ADAL" clId="{FEC64A00-21F7-443A-A647-A17D3286B5D4}" dt="2023-06-02T05:51:38.973" v="1022" actId="1076"/>
        <pc:sldMkLst>
          <pc:docMk/>
          <pc:sldMk cId="1295876070" sldId="314"/>
        </pc:sldMkLst>
        <pc:spChg chg="mod">
          <ac:chgData name="Minnu Helen Joseph" userId="b2a8d9cb-58d2-4d7e-9d80-554b236caf40" providerId="ADAL" clId="{FEC64A00-21F7-443A-A647-A17D3286B5D4}" dt="2023-06-02T05:50:10.418" v="1006" actId="5793"/>
          <ac:spMkLst>
            <pc:docMk/>
            <pc:sldMk cId="1295876070" sldId="314"/>
            <ac:spMk id="2" creationId="{A45987D8-E682-D9E6-7BB1-BAF94DA80E5A}"/>
          </ac:spMkLst>
        </pc:spChg>
        <pc:spChg chg="add mod">
          <ac:chgData name="Minnu Helen Joseph" userId="b2a8d9cb-58d2-4d7e-9d80-554b236caf40" providerId="ADAL" clId="{FEC64A00-21F7-443A-A647-A17D3286B5D4}" dt="2023-06-02T05:51:38.973" v="1022" actId="1076"/>
          <ac:spMkLst>
            <pc:docMk/>
            <pc:sldMk cId="1295876070" sldId="314"/>
            <ac:spMk id="3" creationId="{1BC8C128-4F8A-49C8-CA4D-513EF52357C8}"/>
          </ac:spMkLst>
        </pc:spChg>
        <pc:spChg chg="mod">
          <ac:chgData name="Minnu Helen Joseph" userId="b2a8d9cb-58d2-4d7e-9d80-554b236caf40" providerId="ADAL" clId="{FEC64A00-21F7-443A-A647-A17D3286B5D4}" dt="2023-06-02T05:43:29.898" v="965" actId="20577"/>
          <ac:spMkLst>
            <pc:docMk/>
            <pc:sldMk cId="1295876070" sldId="314"/>
            <ac:spMk id="4" creationId="{980DFA33-7E4D-6B03-77E0-AAC6CCB2B380}"/>
          </ac:spMkLst>
        </pc:spChg>
      </pc:sldChg>
      <pc:sldChg chg="addSp delSp modSp mod">
        <pc:chgData name="Minnu Helen Joseph" userId="b2a8d9cb-58d2-4d7e-9d80-554b236caf40" providerId="ADAL" clId="{FEC64A00-21F7-443A-A647-A17D3286B5D4}" dt="2023-06-02T05:51:13.406" v="1019" actId="1076"/>
        <pc:sldMkLst>
          <pc:docMk/>
          <pc:sldMk cId="472164616" sldId="315"/>
        </pc:sldMkLst>
        <pc:spChg chg="mod">
          <ac:chgData name="Minnu Helen Joseph" userId="b2a8d9cb-58d2-4d7e-9d80-554b236caf40" providerId="ADAL" clId="{FEC64A00-21F7-443A-A647-A17D3286B5D4}" dt="2023-06-02T05:51:07.582" v="1018" actId="1076"/>
          <ac:spMkLst>
            <pc:docMk/>
            <pc:sldMk cId="472164616" sldId="315"/>
            <ac:spMk id="2" creationId="{3546E2DC-AB35-251D-0DD7-1A82B1E2765B}"/>
          </ac:spMkLst>
        </pc:spChg>
        <pc:spChg chg="del mod">
          <ac:chgData name="Minnu Helen Joseph" userId="b2a8d9cb-58d2-4d7e-9d80-554b236caf40" providerId="ADAL" clId="{FEC64A00-21F7-443A-A647-A17D3286B5D4}" dt="2023-06-02T05:43:46.581" v="970"/>
          <ac:spMkLst>
            <pc:docMk/>
            <pc:sldMk cId="472164616" sldId="315"/>
            <ac:spMk id="4" creationId="{86981EF5-9F47-B316-3942-759544A2669C}"/>
          </ac:spMkLst>
        </pc:spChg>
        <pc:spChg chg="add mod">
          <ac:chgData name="Minnu Helen Joseph" userId="b2a8d9cb-58d2-4d7e-9d80-554b236caf40" providerId="ADAL" clId="{FEC64A00-21F7-443A-A647-A17D3286B5D4}" dt="2023-06-02T05:51:13.406" v="1019" actId="1076"/>
          <ac:spMkLst>
            <pc:docMk/>
            <pc:sldMk cId="472164616" sldId="315"/>
            <ac:spMk id="5" creationId="{7F5E5DB5-3791-BF74-CD2E-EE953DEB7E59}"/>
          </ac:spMkLst>
        </pc:spChg>
        <pc:spChg chg="del mod">
          <ac:chgData name="Minnu Helen Joseph" userId="b2a8d9cb-58d2-4d7e-9d80-554b236caf40" providerId="ADAL" clId="{FEC64A00-21F7-443A-A647-A17D3286B5D4}" dt="2023-06-02T05:43:46.581" v="972"/>
          <ac:spMkLst>
            <pc:docMk/>
            <pc:sldMk cId="472164616" sldId="315"/>
            <ac:spMk id="7" creationId="{6B4DACA9-D4C0-92AE-27E2-6BF326E8DC59}"/>
          </ac:spMkLst>
        </pc:spChg>
      </pc:sldChg>
      <pc:sldChg chg="addSp modSp mod">
        <pc:chgData name="Minnu Helen Joseph" userId="b2a8d9cb-58d2-4d7e-9d80-554b236caf40" providerId="ADAL" clId="{FEC64A00-21F7-443A-A647-A17D3286B5D4}" dt="2023-06-02T05:54:29.020" v="1035" actId="21"/>
        <pc:sldMkLst>
          <pc:docMk/>
          <pc:sldMk cId="2501262729" sldId="316"/>
        </pc:sldMkLst>
        <pc:spChg chg="mod">
          <ac:chgData name="Minnu Helen Joseph" userId="b2a8d9cb-58d2-4d7e-9d80-554b236caf40" providerId="ADAL" clId="{FEC64A00-21F7-443A-A647-A17D3286B5D4}" dt="2023-06-02T05:54:29.020" v="1035" actId="21"/>
          <ac:spMkLst>
            <pc:docMk/>
            <pc:sldMk cId="2501262729" sldId="316"/>
            <ac:spMk id="2" creationId="{2C7EAC2F-3F04-4B11-DC78-CCD72319EBD1}"/>
          </ac:spMkLst>
        </pc:spChg>
        <pc:spChg chg="add mod">
          <ac:chgData name="Minnu Helen Joseph" userId="b2a8d9cb-58d2-4d7e-9d80-554b236caf40" providerId="ADAL" clId="{FEC64A00-21F7-443A-A647-A17D3286B5D4}" dt="2023-06-02T05:53:22.079" v="1027" actId="115"/>
          <ac:spMkLst>
            <pc:docMk/>
            <pc:sldMk cId="2501262729" sldId="316"/>
            <ac:spMk id="3" creationId="{D41BECBF-CA99-EF60-E155-CC3EFAF58C5B}"/>
          </ac:spMkLst>
        </pc:spChg>
      </pc:sldChg>
      <pc:sldChg chg="modSp mod">
        <pc:chgData name="Minnu Helen Joseph" userId="b2a8d9cb-58d2-4d7e-9d80-554b236caf40" providerId="ADAL" clId="{FEC64A00-21F7-443A-A647-A17D3286B5D4}" dt="2023-06-02T05:55:59.866" v="1047" actId="207"/>
        <pc:sldMkLst>
          <pc:docMk/>
          <pc:sldMk cId="703648683" sldId="317"/>
        </pc:sldMkLst>
        <pc:spChg chg="mod">
          <ac:chgData name="Minnu Helen Joseph" userId="b2a8d9cb-58d2-4d7e-9d80-554b236caf40" providerId="ADAL" clId="{FEC64A00-21F7-443A-A647-A17D3286B5D4}" dt="2023-06-02T05:55:59.866" v="1047" actId="207"/>
          <ac:spMkLst>
            <pc:docMk/>
            <pc:sldMk cId="703648683" sldId="317"/>
            <ac:spMk id="2" creationId="{C3EF125B-06F3-8B40-E6DD-4748EB1FE14D}"/>
          </ac:spMkLst>
        </pc:spChg>
      </pc:sldChg>
      <pc:sldChg chg="del">
        <pc:chgData name="Minnu Helen Joseph" userId="b2a8d9cb-58d2-4d7e-9d80-554b236caf40" providerId="ADAL" clId="{FEC64A00-21F7-443A-A647-A17D3286B5D4}" dt="2023-06-02T05:56:12.511" v="1048" actId="2696"/>
        <pc:sldMkLst>
          <pc:docMk/>
          <pc:sldMk cId="4007579729" sldId="3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3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dirty="0"/>
              <a:t>                                               DATA IMPORT/CLEANING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CT127-3-2&amp; Programming for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Read data into a vector or list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E852166-4213-467C-83E0-505E09F2F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3488" y="1843826"/>
            <a:ext cx="8825024" cy="440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library(crayon)</a:t>
            </a:r>
          </a:p>
          <a:p>
            <a:pPr marL="0" indent="0" algn="just">
              <a:buNone/>
            </a:pP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IDs= scan(file="C:\\emp.txt")</a:t>
            </a:r>
          </a:p>
          <a:p>
            <a:pPr marL="0" indent="0" algn="just">
              <a:buNone/>
            </a:pP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GB" sz="24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in IDs)</a:t>
            </a:r>
          </a:p>
          <a:p>
            <a:pPr marL="0" indent="0" algn="just">
              <a:buNone/>
            </a:pP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deptID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4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%/% 100 </a:t>
            </a:r>
          </a:p>
          <a:p>
            <a:pPr marL="0" indent="0" algn="just">
              <a:buNone/>
            </a:pP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24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deptID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==1) </a:t>
            </a:r>
          </a:p>
          <a:p>
            <a:pPr marL="0" indent="0" algn="just">
              <a:buNone/>
            </a:pP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  {message(red(</a:t>
            </a:r>
            <a:r>
              <a:rPr lang="en-GB" sz="24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))}</a:t>
            </a:r>
          </a:p>
          <a:p>
            <a:pPr marL="0" indent="0" algn="just">
              <a:buNone/>
            </a:pP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else if (</a:t>
            </a:r>
            <a:r>
              <a:rPr lang="en-GB" sz="24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deptID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==2) {message(green(</a:t>
            </a:r>
            <a:r>
              <a:rPr lang="en-GB" sz="24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))}</a:t>
            </a:r>
          </a:p>
          <a:p>
            <a:pPr marL="0" indent="0" algn="just">
              <a:buNone/>
            </a:pP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else {message(blue(</a:t>
            </a:r>
            <a:r>
              <a:rPr lang="en-GB" sz="24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))}</a:t>
            </a:r>
          </a:p>
          <a:p>
            <a:pPr marL="0" indent="0" algn="just">
              <a:buNone/>
            </a:pP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algn="just">
              <a:buNone/>
            </a:pPr>
            <a:endParaRPr lang="en-US" altLang="en-US" sz="24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0625219-13AC-423F-A12A-9C3E667E9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8670" y="2423841"/>
            <a:ext cx="649217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800" dirty="0">
                <a:solidFill>
                  <a:srgbClr val="CC0000"/>
                </a:solidFill>
                <a:latin typeface="Lucida Console" panose="020B0609040504020204" pitchFamily="49" charset="0"/>
              </a:rPr>
              <a:t>140</a:t>
            </a:r>
            <a:endParaRPr lang="en-US" altLang="en-US" sz="2800" dirty="0">
              <a:solidFill>
                <a:srgbClr val="C5060B"/>
              </a:solidFill>
              <a:latin typeface="Lucida Console" panose="020B0609040504020204" pitchFamily="49" charset="0"/>
            </a:endParaRPr>
          </a:p>
          <a:p>
            <a:r>
              <a:rPr lang="en-US" altLang="en-US" sz="2800" dirty="0">
                <a:solidFill>
                  <a:srgbClr val="4E9A06"/>
                </a:solidFill>
                <a:latin typeface="Lucida Console" panose="020B0609040504020204" pitchFamily="49" charset="0"/>
              </a:rPr>
              <a:t>253</a:t>
            </a:r>
            <a:endParaRPr lang="en-US" altLang="en-US" sz="2800" dirty="0">
              <a:solidFill>
                <a:srgbClr val="C5060B"/>
              </a:solidFill>
              <a:latin typeface="Lucida Console" panose="020B0609040504020204" pitchFamily="49" charset="0"/>
            </a:endParaRPr>
          </a:p>
          <a:p>
            <a:r>
              <a:rPr lang="en-US" altLang="en-US" sz="2800" dirty="0">
                <a:solidFill>
                  <a:srgbClr val="CC0000"/>
                </a:solidFill>
                <a:latin typeface="Lucida Console" panose="020B0609040504020204" pitchFamily="49" charset="0"/>
              </a:rPr>
              <a:t>137</a:t>
            </a:r>
            <a:endParaRPr lang="en-US" altLang="en-US" sz="2800" dirty="0">
              <a:solidFill>
                <a:srgbClr val="C5060B"/>
              </a:solidFill>
              <a:latin typeface="Lucida Console" panose="020B0609040504020204" pitchFamily="49" charset="0"/>
            </a:endParaRPr>
          </a:p>
          <a:p>
            <a:r>
              <a:rPr lang="en-US" altLang="en-US" sz="2800" dirty="0">
                <a:solidFill>
                  <a:srgbClr val="3465A4"/>
                </a:solidFill>
                <a:latin typeface="Lucida Console" panose="020B0609040504020204" pitchFamily="49" charset="0"/>
              </a:rPr>
              <a:t>358</a:t>
            </a:r>
            <a:endParaRPr lang="en-US" altLang="en-US" sz="2800" dirty="0">
              <a:solidFill>
                <a:srgbClr val="C5060B"/>
              </a:solidFill>
              <a:latin typeface="Lucida Console" panose="020B0609040504020204" pitchFamily="49" charset="0"/>
            </a:endParaRPr>
          </a:p>
          <a:p>
            <a:r>
              <a:rPr lang="en-US" altLang="en-US" sz="2800" dirty="0">
                <a:solidFill>
                  <a:srgbClr val="4E9A06"/>
                </a:solidFill>
                <a:latin typeface="Lucida Console" panose="020B0609040504020204" pitchFamily="49" charset="0"/>
              </a:rPr>
              <a:t>279</a:t>
            </a:r>
            <a:endParaRPr lang="en-US" alt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5988D-E2E6-4CAF-8094-AA65DD76BB76}"/>
              </a:ext>
            </a:extLst>
          </p:cNvPr>
          <p:cNvSpPr/>
          <p:nvPr/>
        </p:nvSpPr>
        <p:spPr>
          <a:xfrm>
            <a:off x="1733318" y="1430506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1318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586149" y="3201806"/>
            <a:ext cx="56765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Read large data files</a:t>
            </a:r>
          </a:p>
        </p:txBody>
      </p:sp>
    </p:spTree>
    <p:extLst>
      <p:ext uri="{BB962C8B-B14F-4D97-AF65-F5344CB8AC3E}">
        <p14:creationId xmlns:p14="http://schemas.microsoft.com/office/powerpoint/2010/main" val="113906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Read large data files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F443D2-C30C-463C-A4ED-8D1AA82357E4}"/>
              </a:ext>
            </a:extLst>
          </p:cNvPr>
          <p:cNvSpPr/>
          <p:nvPr/>
        </p:nvSpPr>
        <p:spPr>
          <a:xfrm>
            <a:off x="2241808" y="3067878"/>
            <a:ext cx="8022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b="1" dirty="0">
                <a:latin typeface="CourierNewPS-BoldMT"/>
              </a:rPr>
              <a:t>library</a:t>
            </a:r>
            <a:r>
              <a:rPr lang="en-MY" sz="2400" dirty="0">
                <a:latin typeface="CourierNewPSMT"/>
              </a:rPr>
              <a:t>(</a:t>
            </a:r>
            <a:r>
              <a:rPr lang="en-MY" sz="2400" dirty="0" err="1">
                <a:latin typeface="CourierNewPSMT"/>
              </a:rPr>
              <a:t>data.table</a:t>
            </a:r>
            <a:r>
              <a:rPr lang="en-MY" sz="2400" dirty="0">
                <a:latin typeface="CourierNewPSMT"/>
              </a:rPr>
              <a:t>)</a:t>
            </a:r>
          </a:p>
          <a:p>
            <a:r>
              <a:rPr lang="en-US" sz="2400" b="1" dirty="0" err="1">
                <a:latin typeface="CourierNewPS-BoldMT"/>
              </a:rPr>
              <a:t>fread</a:t>
            </a:r>
            <a:r>
              <a:rPr lang="en-US" sz="2400" dirty="0">
                <a:latin typeface="CourierNewPSMT"/>
              </a:rPr>
              <a:t>(input=“?”, </a:t>
            </a:r>
            <a:r>
              <a:rPr lang="en-US" sz="2400" dirty="0" err="1">
                <a:latin typeface="CourierNewPSMT"/>
              </a:rPr>
              <a:t>sep</a:t>
            </a:r>
            <a:r>
              <a:rPr lang="en-US" sz="2400" dirty="0">
                <a:latin typeface="CourierNewPSMT"/>
              </a:rPr>
              <a:t>=“?”, header=TRUE)</a:t>
            </a:r>
            <a:endParaRPr lang="en-MY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919FF-8243-4EC1-9B3C-6C491BFDA81D}"/>
              </a:ext>
            </a:extLst>
          </p:cNvPr>
          <p:cNvSpPr/>
          <p:nvPr/>
        </p:nvSpPr>
        <p:spPr>
          <a:xfrm>
            <a:off x="1667540" y="1585787"/>
            <a:ext cx="88569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latin typeface="+mj-lt"/>
              </a:rPr>
              <a:t>Large files can be slow to read into memory using </a:t>
            </a:r>
            <a:r>
              <a:rPr lang="en-US" sz="2400" b="1" dirty="0" err="1">
                <a:latin typeface="+mj-lt"/>
              </a:rPr>
              <a:t>read.table</a:t>
            </a:r>
            <a:r>
              <a:rPr lang="en-US" sz="2400" dirty="0">
                <a:latin typeface="+mj-lt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fread</a:t>
            </a:r>
            <a:r>
              <a:rPr lang="en-US" sz="2400" b="1" dirty="0">
                <a:solidFill>
                  <a:srgbClr val="BD5A65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from the </a:t>
            </a:r>
            <a:r>
              <a:rPr lang="en-US" sz="2400" b="1" dirty="0" err="1">
                <a:latin typeface="+mj-lt"/>
              </a:rPr>
              <a:t>data.table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package can be used instead of </a:t>
            </a:r>
            <a:r>
              <a:rPr lang="en-US" sz="2400" b="1" dirty="0" err="1">
                <a:latin typeface="+mj-lt"/>
              </a:rPr>
              <a:t>read.table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</a:t>
            </a:r>
            <a:endParaRPr lang="en-MY" sz="24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32259-BEED-41D6-98F4-98B917F30B22}"/>
              </a:ext>
            </a:extLst>
          </p:cNvPr>
          <p:cNvSpPr/>
          <p:nvPr/>
        </p:nvSpPr>
        <p:spPr>
          <a:xfrm>
            <a:off x="1900597" y="4172833"/>
            <a:ext cx="1986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The full path of the file to be loaded</a:t>
            </a:r>
            <a:endParaRPr lang="en-MY" sz="1600" dirty="0"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1BF1C6-488E-4BAB-8BE6-723EBB4F8149}"/>
              </a:ext>
            </a:extLst>
          </p:cNvPr>
          <p:cNvCxnSpPr>
            <a:cxnSpLocks/>
          </p:cNvCxnSpPr>
          <p:nvPr/>
        </p:nvCxnSpPr>
        <p:spPr bwMode="auto">
          <a:xfrm flipV="1">
            <a:off x="3788735" y="3821864"/>
            <a:ext cx="444802" cy="52685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C11CB92-A72B-4109-9CCC-7FB6C706105A}"/>
              </a:ext>
            </a:extLst>
          </p:cNvPr>
          <p:cNvSpPr/>
          <p:nvPr/>
        </p:nvSpPr>
        <p:spPr>
          <a:xfrm>
            <a:off x="7306034" y="4282667"/>
            <a:ext cx="3336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</a:rPr>
              <a:t>A logical value indicating whether the file contains the names of the variables as its first line.</a:t>
            </a:r>
            <a:endParaRPr lang="en-MY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10F7F8-D1CD-4F2B-AACF-43C1FF374A84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5466" y="3841986"/>
            <a:ext cx="274568" cy="50673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BD2B22C-3922-4D1C-A724-DCAC8FC01FDF}"/>
              </a:ext>
            </a:extLst>
          </p:cNvPr>
          <p:cNvSpPr/>
          <p:nvPr/>
        </p:nvSpPr>
        <p:spPr>
          <a:xfrm>
            <a:off x="3897020" y="4344135"/>
            <a:ext cx="3336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</a:rPr>
              <a:t>The delimiter separating data cells</a:t>
            </a:r>
            <a:endParaRPr lang="en-MY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006D2E-26FE-446D-97F8-BBD2F28A69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76461" y="3837405"/>
            <a:ext cx="375464" cy="50673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794FB-E22F-42D1-A769-EEB8F06E5E1C}"/>
              </a:ext>
            </a:extLst>
          </p:cNvPr>
          <p:cNvSpPr/>
          <p:nvPr/>
        </p:nvSpPr>
        <p:spPr>
          <a:xfrm>
            <a:off x="1958572" y="5730853"/>
            <a:ext cx="865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MY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data.table</a:t>
            </a:r>
            <a:r>
              <a:rPr lang="en-MY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MY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f1&lt;-</a:t>
            </a:r>
            <a:r>
              <a:rPr lang="en-MY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MY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(input="c:\\data.csv", </a:t>
            </a:r>
            <a:r>
              <a:rPr lang="en-MY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MY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=",", header=TRUE)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1EA5F1-53EE-41EF-B1A6-8AFD9C041DE6}"/>
              </a:ext>
            </a:extLst>
          </p:cNvPr>
          <p:cNvSpPr/>
          <p:nvPr/>
        </p:nvSpPr>
        <p:spPr>
          <a:xfrm>
            <a:off x="1760343" y="5351276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5231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FF8031E-7E77-40C6-A6E9-7FC66D0CA264}"/>
              </a:ext>
            </a:extLst>
          </p:cNvPr>
          <p:cNvSpPr txBox="1">
            <a:spLocks/>
          </p:cNvSpPr>
          <p:nvPr/>
        </p:nvSpPr>
        <p:spPr bwMode="auto">
          <a:xfrm>
            <a:off x="2162175" y="4270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Read large data files</a:t>
            </a:r>
            <a:endParaRPr lang="en-US" b="1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354BE-22B7-48B1-99E9-1653C6115EEC}"/>
              </a:ext>
            </a:extLst>
          </p:cNvPr>
          <p:cNvSpPr/>
          <p:nvPr/>
        </p:nvSpPr>
        <p:spPr>
          <a:xfrm>
            <a:off x="1763233" y="1670441"/>
            <a:ext cx="86655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>
                <a:latin typeface="TimesNewRomanPS-BoldMT"/>
              </a:rPr>
              <a:t>read_delim</a:t>
            </a:r>
            <a:r>
              <a:rPr lang="en-US" sz="2400" b="1" dirty="0">
                <a:latin typeface="TimesNewRomanPS-BoldMT"/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from the </a:t>
            </a:r>
            <a:r>
              <a:rPr lang="en-US" sz="2400" b="1" dirty="0">
                <a:latin typeface="TimesNewRomanPS-BoldMT"/>
              </a:rPr>
              <a:t>reader</a:t>
            </a:r>
            <a:r>
              <a:rPr lang="en-US" sz="2400" b="1" dirty="0">
                <a:solidFill>
                  <a:srgbClr val="BD5ACC"/>
                </a:solidFill>
                <a:latin typeface="TimesNewRomanPS-BoldMT"/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package can also be used when working with large data. </a:t>
            </a:r>
            <a:r>
              <a:rPr lang="en-US" sz="2400" dirty="0"/>
              <a:t>It returns a </a:t>
            </a:r>
            <a:r>
              <a:rPr lang="en-US" sz="2400" i="1" dirty="0" err="1"/>
              <a:t>tibble</a:t>
            </a:r>
            <a:r>
              <a:rPr lang="en-US" sz="2400" dirty="0"/>
              <a:t>, which is an extension of </a:t>
            </a:r>
            <a:r>
              <a:rPr lang="en-US" sz="2400" dirty="0" err="1"/>
              <a:t>data.frame</a:t>
            </a:r>
            <a:r>
              <a:rPr lang="en-MY" sz="24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9811ED-8910-44B9-8648-29AA39465217}"/>
              </a:ext>
            </a:extLst>
          </p:cNvPr>
          <p:cNvSpPr/>
          <p:nvPr/>
        </p:nvSpPr>
        <p:spPr>
          <a:xfrm>
            <a:off x="1906772" y="3126548"/>
            <a:ext cx="84209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000" b="1" dirty="0">
                <a:latin typeface="CourierNewPS-BoldMT"/>
              </a:rPr>
              <a:t>library</a:t>
            </a:r>
            <a:r>
              <a:rPr lang="en-MY" sz="2000" dirty="0">
                <a:latin typeface="CourierNewPSMT"/>
              </a:rPr>
              <a:t>(reader)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read_delim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(file=“?”,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delim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=“?”,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  <a:endParaRPr lang="en-MY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46B0C-E3B3-4CAF-8403-C0F955715EAB}"/>
              </a:ext>
            </a:extLst>
          </p:cNvPr>
          <p:cNvSpPr/>
          <p:nvPr/>
        </p:nvSpPr>
        <p:spPr>
          <a:xfrm>
            <a:off x="1626732" y="4523921"/>
            <a:ext cx="1986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The full path of the file to be loaded</a:t>
            </a:r>
            <a:endParaRPr lang="en-MY" sz="1600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CE4EE7-556D-47BD-B7F7-CB05833376A6}"/>
              </a:ext>
            </a:extLst>
          </p:cNvPr>
          <p:cNvCxnSpPr>
            <a:cxnSpLocks/>
          </p:cNvCxnSpPr>
          <p:nvPr/>
        </p:nvCxnSpPr>
        <p:spPr bwMode="auto">
          <a:xfrm flipV="1">
            <a:off x="3434566" y="3749950"/>
            <a:ext cx="852135" cy="85129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C8E39A1-DE43-454F-9F18-2A4E99829BE3}"/>
              </a:ext>
            </a:extLst>
          </p:cNvPr>
          <p:cNvSpPr/>
          <p:nvPr/>
        </p:nvSpPr>
        <p:spPr>
          <a:xfrm>
            <a:off x="6950405" y="4544485"/>
            <a:ext cx="3627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</a:rPr>
              <a:t>A logical value indicating whether the file contains the names of the variables as its first line.</a:t>
            </a:r>
            <a:endParaRPr lang="en-MY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98AD81-4A0F-49B4-B672-E685D3889413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1345" y="3770072"/>
            <a:ext cx="471852" cy="91562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5BF670-5580-4DCB-8998-DAE870DC5301}"/>
              </a:ext>
            </a:extLst>
          </p:cNvPr>
          <p:cNvSpPr/>
          <p:nvPr/>
        </p:nvSpPr>
        <p:spPr>
          <a:xfrm>
            <a:off x="3631850" y="4685694"/>
            <a:ext cx="3336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</a:rPr>
              <a:t>The delimiter separating data cells</a:t>
            </a:r>
            <a:endParaRPr lang="en-MY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1396B0-FE4A-4D96-A3B9-B77B06FFA15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764015" y="3826962"/>
            <a:ext cx="469395" cy="70922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6DB5591-4E95-4F21-9E4A-B493497CEB85}"/>
              </a:ext>
            </a:extLst>
          </p:cNvPr>
          <p:cNvSpPr/>
          <p:nvPr/>
        </p:nvSpPr>
        <p:spPr>
          <a:xfrm>
            <a:off x="1667539" y="5914129"/>
            <a:ext cx="8910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library(reader)</a:t>
            </a:r>
          </a:p>
          <a:p>
            <a:pPr algn="just"/>
            <a:r>
              <a:rPr lang="en-MY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f2&lt;-</a:t>
            </a:r>
            <a:r>
              <a:rPr lang="en-MY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read_delim</a:t>
            </a:r>
            <a:r>
              <a:rPr lang="en-MY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(file="c:\\data.csv", </a:t>
            </a:r>
            <a:r>
              <a:rPr lang="en-MY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</a:t>
            </a:r>
            <a:r>
              <a:rPr lang="en-MY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=",", </a:t>
            </a:r>
            <a:r>
              <a:rPr lang="en-MY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MY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=TRUE)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D28700-5706-4D7E-B66C-1E8BC6F06F19}"/>
              </a:ext>
            </a:extLst>
          </p:cNvPr>
          <p:cNvSpPr/>
          <p:nvPr/>
        </p:nvSpPr>
        <p:spPr>
          <a:xfrm>
            <a:off x="1667539" y="5544796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1900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586149" y="3201806"/>
            <a:ext cx="69637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Read CSV and Excel files</a:t>
            </a:r>
          </a:p>
        </p:txBody>
      </p:sp>
    </p:spTree>
    <p:extLst>
      <p:ext uri="{BB962C8B-B14F-4D97-AF65-F5344CB8AC3E}">
        <p14:creationId xmlns:p14="http://schemas.microsoft.com/office/powerpoint/2010/main" val="397410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Read CSV files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19693" y="4627278"/>
            <a:ext cx="86796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read.csv </a:t>
            </a:r>
            <a:r>
              <a:rPr lang="en-US" sz="2400" dirty="0"/>
              <a:t>function, which is a wrapper around </a:t>
            </a:r>
            <a:r>
              <a:rPr lang="en-US" sz="2400" b="1" dirty="0" err="1"/>
              <a:t>read.table</a:t>
            </a:r>
            <a:r>
              <a:rPr lang="en-US" sz="2400" b="1" dirty="0"/>
              <a:t> </a:t>
            </a:r>
            <a:r>
              <a:rPr lang="en-US" sz="2400" dirty="0"/>
              <a:t>with the </a:t>
            </a:r>
            <a:r>
              <a:rPr lang="en-US" sz="2400" dirty="0" err="1"/>
              <a:t>sep</a:t>
            </a:r>
            <a:r>
              <a:rPr lang="en-US" sz="2400" dirty="0"/>
              <a:t> argument preset to a comma (,). </a:t>
            </a:r>
            <a:endParaRPr lang="en-US" sz="3600" dirty="0">
              <a:latin typeface="Nunit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03F8E-623A-4547-86F4-7358FB75F5B5}"/>
              </a:ext>
            </a:extLst>
          </p:cNvPr>
          <p:cNvSpPr/>
          <p:nvPr/>
        </p:nvSpPr>
        <p:spPr>
          <a:xfrm>
            <a:off x="1619692" y="1918669"/>
            <a:ext cx="8739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 comma-separated values (CSV) file is a delimited text file that uses a comma to separate values.</a:t>
            </a:r>
            <a:endParaRPr lang="en-MY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30EFD-C298-4EA8-B118-DC8B6EC548EF}"/>
              </a:ext>
            </a:extLst>
          </p:cNvPr>
          <p:cNvSpPr/>
          <p:nvPr/>
        </p:nvSpPr>
        <p:spPr>
          <a:xfrm>
            <a:off x="1619692" y="3847519"/>
            <a:ext cx="8739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of using </a:t>
            </a:r>
            <a:r>
              <a:rPr lang="en-US" sz="2400" b="1" dirty="0" err="1"/>
              <a:t>read.table</a:t>
            </a:r>
            <a:r>
              <a:rPr lang="en-US" sz="2400" b="1" dirty="0"/>
              <a:t> </a:t>
            </a:r>
            <a:r>
              <a:rPr lang="en-US" sz="2400" dirty="0"/>
              <a:t>is a </a:t>
            </a:r>
            <a:r>
              <a:rPr lang="en-US" sz="2400" dirty="0" err="1"/>
              <a:t>data.frame</a:t>
            </a:r>
            <a:r>
              <a:rPr lang="en-US" sz="2400" dirty="0"/>
              <a:t>.</a:t>
            </a:r>
            <a:endParaRPr lang="en-MY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836AD-DA40-4749-8267-39D884EF4E95}"/>
              </a:ext>
            </a:extLst>
          </p:cNvPr>
          <p:cNvSpPr/>
          <p:nvPr/>
        </p:nvSpPr>
        <p:spPr>
          <a:xfrm>
            <a:off x="1619693" y="3067760"/>
            <a:ext cx="8346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read.table</a:t>
            </a:r>
            <a:r>
              <a:rPr lang="en-US" sz="2400" b="1" dirty="0"/>
              <a:t> </a:t>
            </a:r>
            <a:r>
              <a:rPr lang="en-US" sz="2400" dirty="0"/>
              <a:t>function</a:t>
            </a:r>
            <a:r>
              <a:rPr lang="en-US" sz="2400" b="1" dirty="0"/>
              <a:t> is used</a:t>
            </a:r>
            <a:r>
              <a:rPr lang="en-US" sz="2400" dirty="0"/>
              <a:t> to read data from a CSV file.</a:t>
            </a:r>
          </a:p>
        </p:txBody>
      </p:sp>
    </p:spTree>
    <p:extLst>
      <p:ext uri="{BB962C8B-B14F-4D97-AF65-F5344CB8AC3E}">
        <p14:creationId xmlns:p14="http://schemas.microsoft.com/office/powerpoint/2010/main" val="3178288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Read CSV files</a:t>
            </a:r>
          </a:p>
        </p:txBody>
      </p:sp>
      <p:pic>
        <p:nvPicPr>
          <p:cNvPr id="7" name="Picture 6" descr="A screen shot of a person&#10;&#10;Description automatically generated">
            <a:extLst>
              <a:ext uri="{FF2B5EF4-FFF2-40B4-BE49-F238E27FC236}">
                <a16:creationId xmlns:a16="http://schemas.microsoft.com/office/drawing/2014/main" id="{F7DF1575-A4D3-41CE-97FB-FC74FE8C9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21" y="4411765"/>
            <a:ext cx="7125694" cy="22005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D1140C-CA1F-4D88-9F7E-DD2DCC03D247}"/>
              </a:ext>
            </a:extLst>
          </p:cNvPr>
          <p:cNvSpPr/>
          <p:nvPr/>
        </p:nvSpPr>
        <p:spPr>
          <a:xfrm>
            <a:off x="1885511" y="1803414"/>
            <a:ext cx="810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(file=“?”, header=TRUE,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=“?")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2152A3-8D88-48CF-AB72-9C9C3CD1D477}"/>
              </a:ext>
            </a:extLst>
          </p:cNvPr>
          <p:cNvSpPr/>
          <p:nvPr/>
        </p:nvSpPr>
        <p:spPr>
          <a:xfrm>
            <a:off x="2078435" y="2605886"/>
            <a:ext cx="1986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The full path of the file to be loaded</a:t>
            </a:r>
            <a:endParaRPr lang="en-MY" sz="1600" dirty="0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2A6EAE-8CDC-4FE7-AC29-E87D09D5314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43244" y="2233401"/>
            <a:ext cx="612568" cy="55543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5C04342-F8F5-4869-B7AD-3AAB31F53318}"/>
              </a:ext>
            </a:extLst>
          </p:cNvPr>
          <p:cNvSpPr/>
          <p:nvPr/>
        </p:nvSpPr>
        <p:spPr>
          <a:xfrm>
            <a:off x="4246959" y="2654845"/>
            <a:ext cx="3627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</a:rPr>
              <a:t>A logical value indicating whether the file contains the names of the variables as its first line.</a:t>
            </a:r>
            <a:endParaRPr lang="en-MY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AEF80B-B5F2-4158-9D08-CA3B051DB3A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06081" y="2094207"/>
            <a:ext cx="157483" cy="55664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4BDD0-F124-4430-A8FD-C9D6B831B6E9}"/>
              </a:ext>
            </a:extLst>
          </p:cNvPr>
          <p:cNvSpPr/>
          <p:nvPr/>
        </p:nvSpPr>
        <p:spPr>
          <a:xfrm>
            <a:off x="8079559" y="2712164"/>
            <a:ext cx="25067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</a:rPr>
              <a:t>The delimiter separating data cells</a:t>
            </a:r>
            <a:endParaRPr lang="en-MY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173BF9-7E85-4C0D-A178-11192C4AD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956163" y="2162037"/>
            <a:ext cx="376791" cy="4767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F112133-FFAA-434A-A435-37BBCD45A448}"/>
              </a:ext>
            </a:extLst>
          </p:cNvPr>
          <p:cNvSpPr/>
          <p:nvPr/>
        </p:nvSpPr>
        <p:spPr>
          <a:xfrm>
            <a:off x="1680155" y="3971616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0538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Read CSV files</a:t>
            </a:r>
          </a:p>
        </p:txBody>
      </p:sp>
      <p:pic>
        <p:nvPicPr>
          <p:cNvPr id="10" name="Picture 9" descr="A close up of a street&#10;&#10;Description automatically generated">
            <a:extLst>
              <a:ext uri="{FF2B5EF4-FFF2-40B4-BE49-F238E27FC236}">
                <a16:creationId xmlns:a16="http://schemas.microsoft.com/office/drawing/2014/main" id="{0A4F748B-E21A-48E7-AA3B-903764B38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799" y="4340949"/>
            <a:ext cx="7001852" cy="19433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F61274-F1E9-4437-9908-D4B2E00141C6}"/>
              </a:ext>
            </a:extLst>
          </p:cNvPr>
          <p:cNvSpPr/>
          <p:nvPr/>
        </p:nvSpPr>
        <p:spPr>
          <a:xfrm>
            <a:off x="1818390" y="1827490"/>
            <a:ext cx="8480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(file =“?”, header = TRUE,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“,”)</a:t>
            </a:r>
            <a:endParaRPr lang="en-MY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23FE4B-2490-408A-AF53-D7DD13256FC7}"/>
              </a:ext>
            </a:extLst>
          </p:cNvPr>
          <p:cNvSpPr/>
          <p:nvPr/>
        </p:nvSpPr>
        <p:spPr>
          <a:xfrm>
            <a:off x="1841091" y="2527217"/>
            <a:ext cx="1986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The full path of the file to be loaded</a:t>
            </a:r>
            <a:endParaRPr lang="en-MY" sz="16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C2AFEB-74CB-4CA5-81FC-6044F291E981}"/>
              </a:ext>
            </a:extLst>
          </p:cNvPr>
          <p:cNvCxnSpPr>
            <a:cxnSpLocks/>
          </p:cNvCxnSpPr>
          <p:nvPr/>
        </p:nvCxnSpPr>
        <p:spPr bwMode="auto">
          <a:xfrm flipV="1">
            <a:off x="3648925" y="2313764"/>
            <a:ext cx="852135" cy="2907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8089577-D5A2-4AC4-829B-B2F31464C162}"/>
              </a:ext>
            </a:extLst>
          </p:cNvPr>
          <p:cNvSpPr/>
          <p:nvPr/>
        </p:nvSpPr>
        <p:spPr>
          <a:xfrm>
            <a:off x="4192206" y="2576860"/>
            <a:ext cx="3627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</a:rPr>
              <a:t>A logical value indicating whether the file contains the names of the variables as its first line.</a:t>
            </a:r>
            <a:endParaRPr lang="en-MY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85D8A5-DE93-4D4A-8EEA-48929145710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97151" y="2176619"/>
            <a:ext cx="161288" cy="3053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81412FA-4C04-422E-A1CD-097B6945BAAD}"/>
              </a:ext>
            </a:extLst>
          </p:cNvPr>
          <p:cNvSpPr/>
          <p:nvPr/>
        </p:nvSpPr>
        <p:spPr>
          <a:xfrm>
            <a:off x="8024806" y="2604545"/>
            <a:ext cx="25067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000000"/>
                </a:solidFill>
              </a:rPr>
              <a:t>The delimiter separating data cells</a:t>
            </a:r>
            <a:endParaRPr lang="en-MY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99AF9C-C03B-401E-AC52-F98E988278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992369" y="2259218"/>
            <a:ext cx="463738" cy="2904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7D592-9291-4AF2-94A1-E2B341DEB910}"/>
              </a:ext>
            </a:extLst>
          </p:cNvPr>
          <p:cNvSpPr/>
          <p:nvPr/>
        </p:nvSpPr>
        <p:spPr>
          <a:xfrm>
            <a:off x="1680155" y="3971616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73121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CCDCC5-0047-4901-90CA-E549F666588A}"/>
              </a:ext>
            </a:extLst>
          </p:cNvPr>
          <p:cNvSpPr/>
          <p:nvPr/>
        </p:nvSpPr>
        <p:spPr>
          <a:xfrm>
            <a:off x="1640959" y="1570039"/>
            <a:ext cx="8856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The package </a:t>
            </a:r>
            <a:r>
              <a:rPr lang="en-US" sz="2400" b="1" dirty="0" err="1">
                <a:latin typeface="+mj-lt"/>
              </a:rPr>
              <a:t>readxl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can be used to read Excel files, both .</a:t>
            </a:r>
            <a:r>
              <a:rPr lang="en-US" sz="2400" dirty="0" err="1">
                <a:latin typeface="+mj-lt"/>
              </a:rPr>
              <a:t>xls</a:t>
            </a:r>
            <a:r>
              <a:rPr lang="en-US" sz="2400" dirty="0">
                <a:latin typeface="+mj-lt"/>
              </a:rPr>
              <a:t> and .xlsx.</a:t>
            </a:r>
            <a:endParaRPr lang="en-MY" sz="24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AC5BE-030E-4786-B7DE-FCCD8FE3AF55}"/>
              </a:ext>
            </a:extLst>
          </p:cNvPr>
          <p:cNvSpPr/>
          <p:nvPr/>
        </p:nvSpPr>
        <p:spPr>
          <a:xfrm>
            <a:off x="2619154" y="3429001"/>
            <a:ext cx="65337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b="1" dirty="0">
                <a:latin typeface="CourierNewPS-BoldMT"/>
              </a:rPr>
              <a:t>library</a:t>
            </a:r>
            <a:r>
              <a:rPr lang="en-MY" sz="2400" dirty="0">
                <a:solidFill>
                  <a:srgbClr val="000000"/>
                </a:solidFill>
                <a:latin typeface="CourierNewPSMT"/>
              </a:rPr>
              <a:t>(</a:t>
            </a:r>
            <a:r>
              <a:rPr lang="en-MY" sz="2400" dirty="0" err="1">
                <a:solidFill>
                  <a:srgbClr val="000000"/>
                </a:solidFill>
                <a:latin typeface="CourierNewPSMT"/>
              </a:rPr>
              <a:t>readxl</a:t>
            </a:r>
            <a:r>
              <a:rPr lang="en-MY" sz="2400" dirty="0">
                <a:solidFill>
                  <a:srgbClr val="000000"/>
                </a:solidFill>
                <a:latin typeface="CourierNewPSMT"/>
              </a:rPr>
              <a:t>)</a:t>
            </a:r>
          </a:p>
          <a:p>
            <a:r>
              <a:rPr lang="en-MY" sz="2400" b="1" dirty="0" err="1">
                <a:solidFill>
                  <a:srgbClr val="000000"/>
                </a:solidFill>
                <a:latin typeface="CourierNewPSMT"/>
              </a:rPr>
              <a:t>read_excel</a:t>
            </a:r>
            <a:r>
              <a:rPr lang="en-MY" sz="2400" dirty="0">
                <a:solidFill>
                  <a:srgbClr val="000000"/>
                </a:solidFill>
                <a:latin typeface="CourierNewPSMT"/>
              </a:rPr>
              <a:t>(path=“?”, sheet =“?”)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90F935-A0E1-4BBA-B58B-F1E4937B50A3}"/>
              </a:ext>
            </a:extLst>
          </p:cNvPr>
          <p:cNvSpPr txBox="1">
            <a:spLocks/>
          </p:cNvSpPr>
          <p:nvPr/>
        </p:nvSpPr>
        <p:spPr bwMode="auto">
          <a:xfrm>
            <a:off x="2162175" y="4270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 dirty="0">
                <a:solidFill>
                  <a:srgbClr val="000000"/>
                </a:solidFill>
              </a:rPr>
              <a:t>Read Excel files</a:t>
            </a:r>
            <a:endParaRPr lang="en-US" b="1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92908-7798-4932-AFCA-6A44A6B0A20A}"/>
              </a:ext>
            </a:extLst>
          </p:cNvPr>
          <p:cNvSpPr/>
          <p:nvPr/>
        </p:nvSpPr>
        <p:spPr>
          <a:xfrm>
            <a:off x="1635642" y="2499504"/>
            <a:ext cx="85007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The result is a </a:t>
            </a:r>
            <a:r>
              <a:rPr lang="en-US" sz="2400" i="1" dirty="0" err="1">
                <a:solidFill>
                  <a:srgbClr val="000000"/>
                </a:solidFill>
                <a:latin typeface="+mj-lt"/>
              </a:rPr>
              <a:t>tibble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rather than a traditional </a:t>
            </a:r>
            <a:r>
              <a:rPr lang="en-US" sz="2400" i="1" dirty="0" err="1">
                <a:solidFill>
                  <a:srgbClr val="000000"/>
                </a:solidFill>
                <a:latin typeface="+mj-lt"/>
              </a:rPr>
              <a:t>data.frame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</a:t>
            </a:r>
            <a:endParaRPr lang="en-MY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BA4DC-5498-4A6F-A8AC-D48B4AE5D0C6}"/>
              </a:ext>
            </a:extLst>
          </p:cNvPr>
          <p:cNvSpPr/>
          <p:nvPr/>
        </p:nvSpPr>
        <p:spPr>
          <a:xfrm>
            <a:off x="2613837" y="4995575"/>
            <a:ext cx="1986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The full path of the file to be loaded</a:t>
            </a:r>
            <a:endParaRPr lang="en-MY" sz="1600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1FE87B-2182-4F1E-8A7B-966BDD96B9C9}"/>
              </a:ext>
            </a:extLst>
          </p:cNvPr>
          <p:cNvCxnSpPr>
            <a:cxnSpLocks/>
          </p:cNvCxnSpPr>
          <p:nvPr/>
        </p:nvCxnSpPr>
        <p:spPr bwMode="auto">
          <a:xfrm flipV="1">
            <a:off x="4421671" y="4221604"/>
            <a:ext cx="852135" cy="85129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DBA0A0-CC6A-45B0-B341-C11C45E40DF6}"/>
              </a:ext>
            </a:extLst>
          </p:cNvPr>
          <p:cNvSpPr/>
          <p:nvPr/>
        </p:nvSpPr>
        <p:spPr>
          <a:xfrm>
            <a:off x="5305385" y="499557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Sheet to read. Either a string (the name of a sheet), or an integer (the position of the sheet)</a:t>
            </a:r>
            <a:endParaRPr lang="en-MY" sz="1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294AC-2D99-46EC-8D55-007621A29D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918198" y="4125434"/>
            <a:ext cx="900277" cy="9271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8126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Read Excel files</a:t>
            </a:r>
            <a:endParaRPr lang="en-US" b="1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198B1DE-F8B6-42F5-AC3C-994386770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43" y="1983566"/>
            <a:ext cx="8440328" cy="36295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E06683-6BBC-4F6B-8809-A6970FB37E8E}"/>
              </a:ext>
            </a:extLst>
          </p:cNvPr>
          <p:cNvSpPr/>
          <p:nvPr/>
        </p:nvSpPr>
        <p:spPr>
          <a:xfrm>
            <a:off x="1695083" y="1515936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2747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3200" cy="1362075"/>
          </a:xfrm>
        </p:spPr>
        <p:txBody>
          <a:bodyPr/>
          <a:lstStyle/>
          <a:p>
            <a:r>
              <a:rPr lang="en-MY" dirty="0"/>
              <a:t>Topic Learning Outcomes</a:t>
            </a:r>
            <a:br>
              <a:rPr lang="en-MY" dirty="0"/>
            </a:br>
            <a:endParaRPr lang="en-M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462573"/>
            <a:ext cx="10363200" cy="1500187"/>
          </a:xfrm>
        </p:spPr>
        <p:txBody>
          <a:bodyPr/>
          <a:lstStyle/>
          <a:p>
            <a:r>
              <a:rPr lang="en-MY" sz="2400" dirty="0"/>
              <a:t>At the end of this topic, you should be able to:</a:t>
            </a:r>
          </a:p>
          <a:p>
            <a:endParaRPr lang="en-MY" sz="2400" dirty="0"/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r>
              <a:rPr lang="en-US" sz="2400" dirty="0"/>
              <a:t>Understand how to read data from various sources.</a:t>
            </a:r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r>
              <a:rPr lang="en-US" sz="2400" dirty="0"/>
              <a:t>Understand how to clean the dataset</a:t>
            </a:r>
          </a:p>
          <a:p>
            <a:pPr marL="342900" indent="-342900"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MY" sz="2400" dirty="0"/>
              <a:t>                                  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586149" y="3201806"/>
            <a:ext cx="5957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Read from Databases</a:t>
            </a:r>
          </a:p>
        </p:txBody>
      </p:sp>
    </p:spTree>
    <p:extLst>
      <p:ext uri="{BB962C8B-B14F-4D97-AF65-F5344CB8AC3E}">
        <p14:creationId xmlns:p14="http://schemas.microsoft.com/office/powerpoint/2010/main" val="2306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A036D8-A2DA-4C81-8B89-4C8DEA361579}"/>
              </a:ext>
            </a:extLst>
          </p:cNvPr>
          <p:cNvSpPr/>
          <p:nvPr/>
        </p:nvSpPr>
        <p:spPr>
          <a:xfrm>
            <a:off x="1662224" y="1789779"/>
            <a:ext cx="88675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There are different types of </a:t>
            </a:r>
            <a:r>
              <a:rPr lang="en-MY" sz="2200" dirty="0">
                <a:latin typeface="+mj-lt"/>
              </a:rPr>
              <a:t>database software.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MY" sz="2200" b="1" dirty="0">
              <a:solidFill>
                <a:srgbClr val="851A5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+mj-lt"/>
              </a:rPr>
              <a:t>The most popular open-source databases have packages such as </a:t>
            </a:r>
            <a:r>
              <a:rPr lang="en-US" sz="2200" b="1" dirty="0" err="1">
                <a:latin typeface="+mj-lt"/>
              </a:rPr>
              <a:t>RPostgreSQL</a:t>
            </a:r>
            <a:r>
              <a:rPr lang="en-US" sz="2200" b="1" dirty="0">
                <a:solidFill>
                  <a:srgbClr val="BD5ACC"/>
                </a:solidFill>
                <a:latin typeface="+mj-lt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and </a:t>
            </a:r>
            <a:r>
              <a:rPr lang="en-US" sz="2200" b="1" dirty="0" err="1">
                <a:latin typeface="+mj-lt"/>
              </a:rPr>
              <a:t>RMySQL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. Other databases without a specific package can make use of the more generic, and aptly named, </a:t>
            </a:r>
            <a:r>
              <a:rPr lang="en-US" sz="2200" b="1" dirty="0">
                <a:latin typeface="+mj-lt"/>
              </a:rPr>
              <a:t>RODBC</a:t>
            </a:r>
            <a:r>
              <a:rPr lang="en-US" sz="2200" b="1" dirty="0">
                <a:solidFill>
                  <a:srgbClr val="BD5ACC"/>
                </a:solidFill>
                <a:latin typeface="+mj-lt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+mj-lt"/>
              </a:rPr>
              <a:t>package.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+mj-lt"/>
              </a:rPr>
              <a:t>Here, a simple SQLite database will be used.</a:t>
            </a:r>
            <a:endParaRPr lang="en-MY" sz="22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752586-5498-4252-A80F-46230A8C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4638"/>
            <a:ext cx="7042150" cy="1143000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Read from Databases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533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705014-A3F4-42A4-9A3C-89EE03AE5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4638"/>
            <a:ext cx="7042150" cy="1143000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Read from Databases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392854-19CA-4F1A-9908-4CD13BEEFBFA}"/>
              </a:ext>
            </a:extLst>
          </p:cNvPr>
          <p:cNvSpPr/>
          <p:nvPr/>
        </p:nvSpPr>
        <p:spPr>
          <a:xfrm>
            <a:off x="4519243" y="2438651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2000" b="1" dirty="0">
                <a:latin typeface="CourierNewPS-BoldMT"/>
              </a:rPr>
              <a:t>library</a:t>
            </a:r>
            <a:r>
              <a:rPr lang="en-MY" sz="2000" dirty="0">
                <a:latin typeface="CourierNewPSMT"/>
              </a:rPr>
              <a:t>(</a:t>
            </a:r>
            <a:r>
              <a:rPr lang="en-MY" sz="2000" dirty="0" err="1">
                <a:latin typeface="CourierNewPSMT"/>
              </a:rPr>
              <a:t>RSQLite</a:t>
            </a:r>
            <a:r>
              <a:rPr lang="en-MY" sz="2000" dirty="0">
                <a:latin typeface="CourierNewPSMT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379B7B-F555-4CFC-A52A-1F031669DD21}"/>
              </a:ext>
            </a:extLst>
          </p:cNvPr>
          <p:cNvSpPr/>
          <p:nvPr/>
        </p:nvSpPr>
        <p:spPr>
          <a:xfrm>
            <a:off x="3810000" y="377372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2000" b="1" dirty="0" err="1">
                <a:solidFill>
                  <a:schemeClr val="accent2"/>
                </a:solidFill>
                <a:latin typeface="CourierNewPSMT"/>
              </a:rPr>
              <a:t>drv</a:t>
            </a:r>
            <a:r>
              <a:rPr lang="en-MY" sz="2000" dirty="0">
                <a:solidFill>
                  <a:srgbClr val="000000"/>
                </a:solidFill>
                <a:latin typeface="CourierNewPSMT"/>
              </a:rPr>
              <a:t> </a:t>
            </a:r>
            <a:r>
              <a:rPr lang="en-MY" sz="2000" dirty="0">
                <a:solidFill>
                  <a:srgbClr val="B15A65"/>
                </a:solidFill>
                <a:latin typeface="CourierNewPSMT"/>
              </a:rPr>
              <a:t>&lt;- </a:t>
            </a:r>
            <a:r>
              <a:rPr lang="en-MY" sz="2000" b="1" dirty="0" err="1">
                <a:latin typeface="CourierNewPS-BoldMT"/>
              </a:rPr>
              <a:t>dbDriver</a:t>
            </a:r>
            <a:r>
              <a:rPr lang="en-MY" sz="2000" dirty="0">
                <a:solidFill>
                  <a:srgbClr val="000000"/>
                </a:solidFill>
                <a:latin typeface="CourierNewPSMT"/>
              </a:rPr>
              <a:t>(</a:t>
            </a:r>
            <a:r>
              <a:rPr lang="en-MY" sz="2000" dirty="0">
                <a:latin typeface="CourierNewPSMT"/>
              </a:rPr>
              <a:t>'SQLite'</a:t>
            </a:r>
            <a:r>
              <a:rPr lang="en-MY" sz="2000" dirty="0">
                <a:solidFill>
                  <a:srgbClr val="000000"/>
                </a:solidFill>
                <a:latin typeface="CourierNewPSMT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811F1-CC10-42E1-8568-89F385100065}"/>
              </a:ext>
            </a:extLst>
          </p:cNvPr>
          <p:cNvSpPr/>
          <p:nvPr/>
        </p:nvSpPr>
        <p:spPr>
          <a:xfrm>
            <a:off x="3810000" y="5735783"/>
            <a:ext cx="4423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latin typeface="CourierNewPSMT"/>
              </a:rPr>
              <a:t>con </a:t>
            </a:r>
            <a:r>
              <a:rPr lang="it-IT" sz="2000" dirty="0">
                <a:solidFill>
                  <a:srgbClr val="B15A65"/>
                </a:solidFill>
                <a:latin typeface="CourierNewPSMT"/>
              </a:rPr>
              <a:t>&lt;- </a:t>
            </a:r>
            <a:r>
              <a:rPr lang="it-IT" sz="2000" b="1" dirty="0">
                <a:latin typeface="CourierNewPS-BoldMT"/>
              </a:rPr>
              <a:t>dbConnect</a:t>
            </a:r>
            <a:r>
              <a:rPr lang="it-IT" sz="2000" dirty="0">
                <a:solidFill>
                  <a:srgbClr val="000000"/>
                </a:solidFill>
                <a:latin typeface="CourierNewPSMT"/>
              </a:rPr>
              <a:t>(</a:t>
            </a:r>
            <a:r>
              <a:rPr lang="it-IT" sz="2000" b="1" dirty="0">
                <a:solidFill>
                  <a:schemeClr val="accent2"/>
                </a:solidFill>
                <a:latin typeface="CourierNewPSMT"/>
              </a:rPr>
              <a:t>drv</a:t>
            </a:r>
            <a:r>
              <a:rPr lang="it-IT" sz="2000" dirty="0">
                <a:solidFill>
                  <a:srgbClr val="000000"/>
                </a:solidFill>
                <a:latin typeface="CourierNewPSMT"/>
              </a:rPr>
              <a:t>, </a:t>
            </a:r>
            <a:r>
              <a:rPr lang="en-US" sz="2000" dirty="0"/>
              <a:t>…</a:t>
            </a:r>
            <a:r>
              <a:rPr lang="it-IT" sz="2000" dirty="0">
                <a:latin typeface="CourierNewPSMT"/>
              </a:rPr>
              <a:t>)</a:t>
            </a:r>
            <a:endParaRPr lang="en-MY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81205F-1DBD-4C86-B55A-98646438AE8E}"/>
              </a:ext>
            </a:extLst>
          </p:cNvPr>
          <p:cNvSpPr/>
          <p:nvPr/>
        </p:nvSpPr>
        <p:spPr>
          <a:xfrm>
            <a:off x="1609061" y="1543425"/>
            <a:ext cx="8856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STEP 1: Load </a:t>
            </a:r>
            <a:r>
              <a:rPr lang="en-US" sz="2400" i="1" dirty="0" err="1"/>
              <a:t>RSQLite</a:t>
            </a:r>
            <a:r>
              <a:rPr lang="en-US" sz="2400" dirty="0"/>
              <a:t> library. </a:t>
            </a:r>
            <a:r>
              <a:rPr lang="en-US" dirty="0"/>
              <a:t>(Install the library if it is not found in your device.)</a:t>
            </a:r>
            <a:endParaRPr lang="en-MY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534440-CFBC-4991-99EA-04A93D1ABA92}"/>
              </a:ext>
            </a:extLst>
          </p:cNvPr>
          <p:cNvSpPr/>
          <p:nvPr/>
        </p:nvSpPr>
        <p:spPr>
          <a:xfrm>
            <a:off x="1609061" y="3191298"/>
            <a:ext cx="7442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STEP 2: Specify the </a:t>
            </a:r>
            <a:r>
              <a:rPr lang="en-MY" sz="2400" dirty="0">
                <a:latin typeface="CourierNewPSMT"/>
              </a:rPr>
              <a:t>SQLite </a:t>
            </a:r>
            <a:r>
              <a:rPr lang="en-US" sz="2400" dirty="0"/>
              <a:t>driver.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E1D45C-29A1-4496-A3C4-A30EF25E871E}"/>
              </a:ext>
            </a:extLst>
          </p:cNvPr>
          <p:cNvSpPr/>
          <p:nvPr/>
        </p:nvSpPr>
        <p:spPr>
          <a:xfrm>
            <a:off x="1609061" y="4483580"/>
            <a:ext cx="88569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STEP 3: Establish a connection. </a:t>
            </a:r>
            <a:r>
              <a:rPr lang="en-US" dirty="0"/>
              <a:t>(Additional arguments are typically the username, password, host, port, the name of the database on the host, or the database file name)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073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705014-A3F4-42A4-9A3C-89EE03AE5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274638"/>
            <a:ext cx="7042150" cy="1143000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Read from Databases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078C5C-19EE-4A55-A555-3E975759DB66}"/>
              </a:ext>
            </a:extLst>
          </p:cNvPr>
          <p:cNvSpPr/>
          <p:nvPr/>
        </p:nvSpPr>
        <p:spPr>
          <a:xfrm>
            <a:off x="1683368" y="2746110"/>
            <a:ext cx="8776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Db&lt;-</a:t>
            </a:r>
            <a:r>
              <a:rPr lang="en-MY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en-MY" sz="2000" dirty="0"/>
              <a:t>("http://www.jaredlander.com/data/diamonds.db",</a:t>
            </a:r>
          </a:p>
          <a:p>
            <a:r>
              <a:rPr lang="en-MY" sz="2000" dirty="0"/>
              <a:t>              </a:t>
            </a:r>
            <a:r>
              <a:rPr lang="en-MY" sz="2000" dirty="0" err="1"/>
              <a:t>destfile</a:t>
            </a:r>
            <a:r>
              <a:rPr lang="en-MY" sz="2000" dirty="0"/>
              <a:t> = “c:\\ </a:t>
            </a:r>
            <a:r>
              <a:rPr lang="en-MY" sz="2000" dirty="0" err="1"/>
              <a:t>diamonds.db</a:t>
            </a:r>
            <a:r>
              <a:rPr lang="en-MY" sz="2000" dirty="0"/>
              <a:t>", mode='</a:t>
            </a:r>
            <a:r>
              <a:rPr lang="en-MY" sz="2000" dirty="0" err="1"/>
              <a:t>wb</a:t>
            </a:r>
            <a:r>
              <a:rPr lang="en-MY" sz="2000" dirty="0"/>
              <a:t>')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392854-19CA-4F1A-9908-4CD13BEEFBFA}"/>
              </a:ext>
            </a:extLst>
          </p:cNvPr>
          <p:cNvSpPr/>
          <p:nvPr/>
        </p:nvSpPr>
        <p:spPr>
          <a:xfrm>
            <a:off x="1707863" y="1911232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b="1" dirty="0">
                <a:latin typeface="CourierNewPS-BoldMT"/>
              </a:rPr>
              <a:t>library</a:t>
            </a:r>
            <a:r>
              <a:rPr lang="en-MY" dirty="0">
                <a:latin typeface="CourierNewPSMT"/>
              </a:rPr>
              <a:t>(</a:t>
            </a:r>
            <a:r>
              <a:rPr lang="en-MY" dirty="0" err="1">
                <a:latin typeface="CourierNewPSMT"/>
              </a:rPr>
              <a:t>RSQLite</a:t>
            </a:r>
            <a:r>
              <a:rPr lang="en-MY" dirty="0">
                <a:latin typeface="CourierNewPSMT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379B7B-F555-4CFC-A52A-1F031669DD21}"/>
              </a:ext>
            </a:extLst>
          </p:cNvPr>
          <p:cNvSpPr/>
          <p:nvPr/>
        </p:nvSpPr>
        <p:spPr>
          <a:xfrm>
            <a:off x="1707863" y="226261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b="1" dirty="0" err="1">
                <a:solidFill>
                  <a:schemeClr val="accent2"/>
                </a:solidFill>
                <a:latin typeface="CourierNewPSMT"/>
              </a:rPr>
              <a:t>drv</a:t>
            </a:r>
            <a:r>
              <a:rPr lang="en-MY" dirty="0">
                <a:solidFill>
                  <a:srgbClr val="000000"/>
                </a:solidFill>
                <a:latin typeface="CourierNewPSMT"/>
              </a:rPr>
              <a:t> </a:t>
            </a:r>
            <a:r>
              <a:rPr lang="en-MY" dirty="0">
                <a:solidFill>
                  <a:srgbClr val="B15A65"/>
                </a:solidFill>
                <a:latin typeface="CourierNewPSMT"/>
              </a:rPr>
              <a:t>&lt;- </a:t>
            </a:r>
            <a:r>
              <a:rPr lang="en-MY" b="1" dirty="0" err="1">
                <a:latin typeface="CourierNewPS-BoldMT"/>
              </a:rPr>
              <a:t>dbDriver</a:t>
            </a:r>
            <a:r>
              <a:rPr lang="en-MY" dirty="0">
                <a:solidFill>
                  <a:srgbClr val="000000"/>
                </a:solidFill>
                <a:latin typeface="CourierNewPSMT"/>
              </a:rPr>
              <a:t>(</a:t>
            </a:r>
            <a:r>
              <a:rPr lang="en-MY" dirty="0">
                <a:latin typeface="CourierNewPSMT"/>
              </a:rPr>
              <a:t>'SQLite'</a:t>
            </a:r>
            <a:r>
              <a:rPr lang="en-MY" dirty="0">
                <a:solidFill>
                  <a:srgbClr val="000000"/>
                </a:solidFill>
                <a:latin typeface="CourierNewPSMT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811F1-CC10-42E1-8568-89F385100065}"/>
              </a:ext>
            </a:extLst>
          </p:cNvPr>
          <p:cNvSpPr/>
          <p:nvPr/>
        </p:nvSpPr>
        <p:spPr>
          <a:xfrm>
            <a:off x="1707863" y="3537309"/>
            <a:ext cx="7460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ourierNewPSMT"/>
              </a:rPr>
              <a:t>con</a:t>
            </a:r>
            <a:r>
              <a:rPr lang="it-IT" dirty="0">
                <a:solidFill>
                  <a:srgbClr val="000000"/>
                </a:solidFill>
                <a:latin typeface="CourierNewPSMT"/>
              </a:rPr>
              <a:t> </a:t>
            </a:r>
            <a:r>
              <a:rPr lang="it-IT" dirty="0">
                <a:solidFill>
                  <a:srgbClr val="B15A65"/>
                </a:solidFill>
                <a:latin typeface="CourierNewPSMT"/>
              </a:rPr>
              <a:t>&lt;- </a:t>
            </a:r>
            <a:r>
              <a:rPr lang="it-IT" b="1" dirty="0">
                <a:latin typeface="CourierNewPS-BoldMT"/>
              </a:rPr>
              <a:t>dbConnect</a:t>
            </a:r>
            <a:r>
              <a:rPr lang="it-IT" dirty="0">
                <a:solidFill>
                  <a:srgbClr val="000000"/>
                </a:solidFill>
                <a:latin typeface="CourierNewPSMT"/>
              </a:rPr>
              <a:t>(</a:t>
            </a:r>
            <a:r>
              <a:rPr lang="it-IT" b="1" dirty="0">
                <a:solidFill>
                  <a:schemeClr val="accent2"/>
                </a:solidFill>
                <a:latin typeface="CourierNewPSMT"/>
              </a:rPr>
              <a:t>drv</a:t>
            </a:r>
            <a:r>
              <a:rPr lang="it-IT" dirty="0">
                <a:solidFill>
                  <a:srgbClr val="000000"/>
                </a:solidFill>
                <a:latin typeface="CourierNewPSMT"/>
              </a:rPr>
              <a:t>, </a:t>
            </a:r>
            <a:r>
              <a:rPr lang="en-MY" dirty="0"/>
              <a:t>"</a:t>
            </a:r>
            <a:r>
              <a:rPr lang="it-IT" dirty="0">
                <a:latin typeface="CourierNewPSMT"/>
              </a:rPr>
              <a:t>c:\\diamonds.db</a:t>
            </a:r>
            <a:r>
              <a:rPr lang="en-MY" dirty="0"/>
              <a:t>"</a:t>
            </a:r>
            <a:r>
              <a:rPr lang="it-IT" dirty="0">
                <a:latin typeface="CourierNewPSMT"/>
              </a:rPr>
              <a:t>)</a:t>
            </a:r>
            <a:endParaRPr lang="en-MY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D2B24-55D7-47C2-BFF2-93C9D5D3189B}"/>
              </a:ext>
            </a:extLst>
          </p:cNvPr>
          <p:cNvSpPr/>
          <p:nvPr/>
        </p:nvSpPr>
        <p:spPr>
          <a:xfrm>
            <a:off x="6546452" y="2251151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NewRomanPSMT"/>
              </a:rPr>
              <a:t>Specify the driver</a:t>
            </a:r>
            <a:endParaRPr lang="en-MY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80047C-4132-4F7A-A857-37858AFB106B}"/>
              </a:ext>
            </a:extLst>
          </p:cNvPr>
          <p:cNvCxnSpPr>
            <a:cxnSpLocks/>
          </p:cNvCxnSpPr>
          <p:nvPr/>
        </p:nvCxnSpPr>
        <p:spPr bwMode="auto">
          <a:xfrm flipH="1">
            <a:off x="5243574" y="2458736"/>
            <a:ext cx="1158950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26684-A6A1-4EA4-AA32-78B3D920E2A3}"/>
              </a:ext>
            </a:extLst>
          </p:cNvPr>
          <p:cNvSpPr/>
          <p:nvPr/>
        </p:nvSpPr>
        <p:spPr>
          <a:xfrm>
            <a:off x="8316479" y="3514391"/>
            <a:ext cx="2293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NewRomanPSMT"/>
              </a:rPr>
              <a:t>establish a connection</a:t>
            </a:r>
            <a:endParaRPr lang="en-MY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75A5A1-301A-4634-BA66-CFFBEDB51680}"/>
              </a:ext>
            </a:extLst>
          </p:cNvPr>
          <p:cNvCxnSpPr>
            <a:cxnSpLocks/>
          </p:cNvCxnSpPr>
          <p:nvPr/>
        </p:nvCxnSpPr>
        <p:spPr bwMode="auto">
          <a:xfrm flipH="1">
            <a:off x="7187994" y="3721976"/>
            <a:ext cx="1158950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8FE108-5DC3-4B0E-B4DD-045F8B85F1C4}"/>
              </a:ext>
            </a:extLst>
          </p:cNvPr>
          <p:cNvSpPr/>
          <p:nvPr/>
        </p:nvSpPr>
        <p:spPr>
          <a:xfrm>
            <a:off x="1707864" y="4374929"/>
            <a:ext cx="75544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latin typeface="CourierNewPSMT"/>
              </a:rPr>
              <a:t>&gt; </a:t>
            </a:r>
            <a:r>
              <a:rPr lang="en-MY" b="1" dirty="0" err="1">
                <a:latin typeface="CourierNewPS-BoldMT"/>
              </a:rPr>
              <a:t>dbListTables</a:t>
            </a:r>
            <a:r>
              <a:rPr lang="en-MY" dirty="0">
                <a:latin typeface="CourierNewPSMT"/>
              </a:rPr>
              <a:t>(</a:t>
            </a:r>
            <a:r>
              <a:rPr lang="en-MY" b="1" dirty="0">
                <a:solidFill>
                  <a:srgbClr val="FF0000"/>
                </a:solidFill>
                <a:latin typeface="CourierNewPSMT"/>
              </a:rPr>
              <a:t>con</a:t>
            </a:r>
            <a:r>
              <a:rPr lang="en-MY" dirty="0">
                <a:latin typeface="CourierNewPSMT"/>
              </a:rPr>
              <a:t>)</a:t>
            </a:r>
          </a:p>
          <a:p>
            <a:r>
              <a:rPr lang="en-MY" dirty="0">
                <a:latin typeface="CourierNewPSMT"/>
              </a:rPr>
              <a:t>[1] "</a:t>
            </a:r>
            <a:r>
              <a:rPr lang="en-MY" dirty="0" err="1">
                <a:latin typeface="CourierNewPSMT"/>
              </a:rPr>
              <a:t>DiamondColors</a:t>
            </a:r>
            <a:r>
              <a:rPr lang="en-MY" dirty="0">
                <a:latin typeface="CourierNewPSMT"/>
              </a:rPr>
              <a:t>" "diamonds" "sqlite_stat1"</a:t>
            </a:r>
          </a:p>
          <a:p>
            <a:r>
              <a:rPr lang="en-MY" dirty="0">
                <a:latin typeface="CourierNewPSMT"/>
              </a:rPr>
              <a:t>&gt; </a:t>
            </a:r>
            <a:r>
              <a:rPr lang="en-MY" b="1" dirty="0" err="1">
                <a:latin typeface="CourierNewPS-BoldMT"/>
              </a:rPr>
              <a:t>dbListFields</a:t>
            </a:r>
            <a:r>
              <a:rPr lang="en-MY" dirty="0">
                <a:latin typeface="CourierNewPSMT"/>
              </a:rPr>
              <a:t>(</a:t>
            </a:r>
            <a:r>
              <a:rPr lang="en-MY" b="1" dirty="0">
                <a:solidFill>
                  <a:srgbClr val="FF0000"/>
                </a:solidFill>
                <a:latin typeface="CourierNewPSMT"/>
              </a:rPr>
              <a:t>con</a:t>
            </a:r>
            <a:r>
              <a:rPr lang="en-MY" dirty="0">
                <a:latin typeface="CourierNewPSMT"/>
              </a:rPr>
              <a:t>, name='diamonds')</a:t>
            </a:r>
          </a:p>
          <a:p>
            <a:r>
              <a:rPr lang="en-US" dirty="0">
                <a:latin typeface="CourierNewPSMT"/>
              </a:rPr>
              <a:t>[1] "carat" "cut" "color" "clarity" "depth" "table"</a:t>
            </a:r>
          </a:p>
          <a:p>
            <a:r>
              <a:rPr lang="en-MY" dirty="0">
                <a:latin typeface="CourierNewPSMT"/>
              </a:rPr>
              <a:t>[7] "price" "x" "y" "z"</a:t>
            </a:r>
          </a:p>
          <a:p>
            <a:r>
              <a:rPr lang="en-MY" dirty="0">
                <a:latin typeface="CourierNewPSMT"/>
              </a:rPr>
              <a:t>&gt; </a:t>
            </a:r>
            <a:r>
              <a:rPr lang="en-MY" b="1" dirty="0" err="1">
                <a:latin typeface="CourierNewPS-BoldMT"/>
              </a:rPr>
              <a:t>dbListFields</a:t>
            </a:r>
            <a:r>
              <a:rPr lang="en-MY" dirty="0">
                <a:latin typeface="CourierNewPSMT"/>
              </a:rPr>
              <a:t>(con, name='</a:t>
            </a:r>
            <a:r>
              <a:rPr lang="en-MY" dirty="0" err="1">
                <a:latin typeface="CourierNewPSMT"/>
              </a:rPr>
              <a:t>DiamondColors</a:t>
            </a:r>
            <a:r>
              <a:rPr lang="en-MY" dirty="0">
                <a:latin typeface="CourierNewPSMT"/>
              </a:rPr>
              <a:t>')</a:t>
            </a:r>
          </a:p>
          <a:p>
            <a:r>
              <a:rPr lang="en-MY" dirty="0">
                <a:latin typeface="CourierNewPSMT"/>
              </a:rPr>
              <a:t>[1] "</a:t>
            </a:r>
            <a:r>
              <a:rPr lang="en-MY" dirty="0" err="1">
                <a:latin typeface="CourierNewPSMT"/>
              </a:rPr>
              <a:t>Color</a:t>
            </a:r>
            <a:r>
              <a:rPr lang="en-MY" dirty="0">
                <a:latin typeface="CourierNewPSMT"/>
              </a:rPr>
              <a:t>" "Description" "Details"</a:t>
            </a:r>
            <a:endParaRPr lang="en-MY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DC306E-0649-4DEA-A829-8422D955DB2A}"/>
              </a:ext>
            </a:extLst>
          </p:cNvPr>
          <p:cNvSpPr/>
          <p:nvPr/>
        </p:nvSpPr>
        <p:spPr>
          <a:xfrm>
            <a:off x="1612166" y="1527090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</a:t>
            </a:r>
            <a:endParaRPr lang="en-M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3B5CD-9216-469E-AD83-5E78474F4481}"/>
              </a:ext>
            </a:extLst>
          </p:cNvPr>
          <p:cNvSpPr/>
          <p:nvPr/>
        </p:nvSpPr>
        <p:spPr>
          <a:xfrm>
            <a:off x="5387502" y="1893073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NewRomanPSMT"/>
              </a:rPr>
              <a:t>Load the library</a:t>
            </a:r>
            <a:endParaRPr lang="en-MY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58B10A-8B5F-4DAA-934D-6EE0D9E0B918}"/>
              </a:ext>
            </a:extLst>
          </p:cNvPr>
          <p:cNvCxnSpPr>
            <a:cxnSpLocks/>
          </p:cNvCxnSpPr>
          <p:nvPr/>
        </p:nvCxnSpPr>
        <p:spPr bwMode="auto">
          <a:xfrm flipH="1">
            <a:off x="4084624" y="2100658"/>
            <a:ext cx="1158950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D3E4D43-04DE-4743-9609-5612B7D591AD}"/>
              </a:ext>
            </a:extLst>
          </p:cNvPr>
          <p:cNvSpPr/>
          <p:nvPr/>
        </p:nvSpPr>
        <p:spPr>
          <a:xfrm>
            <a:off x="7904937" y="4352010"/>
            <a:ext cx="2705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NewRomanPSMT"/>
              </a:rPr>
              <a:t>list the tables in a database</a:t>
            </a:r>
            <a:endParaRPr lang="en-MY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D29B84-40DD-4CFA-8D66-B9AFEF0687E6}"/>
              </a:ext>
            </a:extLst>
          </p:cNvPr>
          <p:cNvCxnSpPr>
            <a:cxnSpLocks/>
          </p:cNvCxnSpPr>
          <p:nvPr/>
        </p:nvCxnSpPr>
        <p:spPr bwMode="auto">
          <a:xfrm flipH="1">
            <a:off x="6776453" y="4559595"/>
            <a:ext cx="1158950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B0801FB-DC06-4439-BD49-A4F2DF15276A}"/>
              </a:ext>
            </a:extLst>
          </p:cNvPr>
          <p:cNvSpPr/>
          <p:nvPr/>
        </p:nvSpPr>
        <p:spPr>
          <a:xfrm>
            <a:off x="9111262" y="5189629"/>
            <a:ext cx="1556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NewRomanPSMT"/>
              </a:rPr>
              <a:t>list the fields/columns in a table</a:t>
            </a:r>
            <a:endParaRPr lang="en-MY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66DB160-4750-47B8-8DA0-DD3AB1D1B163}"/>
              </a:ext>
            </a:extLst>
          </p:cNvPr>
          <p:cNvSpPr/>
          <p:nvPr/>
        </p:nvSpPr>
        <p:spPr bwMode="auto">
          <a:xfrm>
            <a:off x="8796670" y="4976037"/>
            <a:ext cx="314592" cy="1430216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MY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566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Read from Databases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215B47-BE1F-4A9A-BC3A-E49D9BD555E9}"/>
              </a:ext>
            </a:extLst>
          </p:cNvPr>
          <p:cNvSpPr/>
          <p:nvPr/>
        </p:nvSpPr>
        <p:spPr>
          <a:xfrm>
            <a:off x="1644417" y="1970103"/>
            <a:ext cx="8608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Retrieve all the elements of all the rows of </a:t>
            </a:r>
            <a:r>
              <a:rPr lang="en-US" i="1" u="sng" dirty="0"/>
              <a:t>diamonds</a:t>
            </a:r>
            <a:r>
              <a:rPr lang="en-US" dirty="0"/>
              <a:t> table.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D7FF69-7D43-4E53-B769-E6F9A39A329F}"/>
              </a:ext>
            </a:extLst>
          </p:cNvPr>
          <p:cNvSpPr/>
          <p:nvPr/>
        </p:nvSpPr>
        <p:spPr>
          <a:xfrm>
            <a:off x="1644417" y="2413116"/>
            <a:ext cx="87896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latin typeface="CourierNewPS-BoldMT"/>
              </a:rPr>
              <a:t>library</a:t>
            </a:r>
            <a:r>
              <a:rPr lang="en-MY" dirty="0">
                <a:latin typeface="CourierNewPSMT"/>
              </a:rPr>
              <a:t>(</a:t>
            </a:r>
            <a:r>
              <a:rPr lang="en-MY" dirty="0" err="1">
                <a:latin typeface="CourierNewPSMT"/>
              </a:rPr>
              <a:t>RSQLite</a:t>
            </a:r>
            <a:r>
              <a:rPr lang="en-MY" dirty="0">
                <a:latin typeface="CourierNewPSMT"/>
              </a:rPr>
              <a:t>)</a:t>
            </a:r>
          </a:p>
          <a:p>
            <a:r>
              <a:rPr lang="en-MY" b="1" dirty="0" err="1">
                <a:solidFill>
                  <a:schemeClr val="accent2"/>
                </a:solidFill>
                <a:latin typeface="CourierNewPSMT"/>
              </a:rPr>
              <a:t>drv</a:t>
            </a:r>
            <a:r>
              <a:rPr lang="en-MY" dirty="0">
                <a:solidFill>
                  <a:srgbClr val="000000"/>
                </a:solidFill>
                <a:latin typeface="CourierNewPSMT"/>
              </a:rPr>
              <a:t> </a:t>
            </a:r>
            <a:r>
              <a:rPr lang="en-MY" dirty="0">
                <a:solidFill>
                  <a:srgbClr val="B15A65"/>
                </a:solidFill>
                <a:latin typeface="CourierNewPSMT"/>
              </a:rPr>
              <a:t>&lt;- </a:t>
            </a:r>
            <a:r>
              <a:rPr lang="en-MY" dirty="0" err="1">
                <a:latin typeface="CourierNewPS-BoldMT"/>
              </a:rPr>
              <a:t>dbDriver</a:t>
            </a:r>
            <a:r>
              <a:rPr lang="en-MY" dirty="0">
                <a:solidFill>
                  <a:srgbClr val="000000"/>
                </a:solidFill>
                <a:latin typeface="CourierNewPSMT"/>
              </a:rPr>
              <a:t>(</a:t>
            </a:r>
            <a:r>
              <a:rPr lang="en-MY" dirty="0">
                <a:latin typeface="CourierNewPSMT"/>
              </a:rPr>
              <a:t>'SQLite'</a:t>
            </a:r>
            <a:r>
              <a:rPr lang="en-MY" dirty="0">
                <a:solidFill>
                  <a:srgbClr val="000000"/>
                </a:solidFill>
                <a:latin typeface="CourierNewPSMT"/>
              </a:rPr>
              <a:t>)</a:t>
            </a:r>
          </a:p>
          <a:p>
            <a:r>
              <a:rPr lang="it-IT" b="1" dirty="0">
                <a:solidFill>
                  <a:srgbClr val="FF0000"/>
                </a:solidFill>
                <a:latin typeface="CourierNewPSMT"/>
              </a:rPr>
              <a:t>con</a:t>
            </a:r>
            <a:r>
              <a:rPr lang="it-IT" dirty="0">
                <a:solidFill>
                  <a:srgbClr val="000000"/>
                </a:solidFill>
                <a:latin typeface="CourierNewPSMT"/>
              </a:rPr>
              <a:t> </a:t>
            </a:r>
            <a:r>
              <a:rPr lang="it-IT" dirty="0">
                <a:solidFill>
                  <a:srgbClr val="B15A65"/>
                </a:solidFill>
                <a:latin typeface="CourierNewPSMT"/>
              </a:rPr>
              <a:t>&lt;- </a:t>
            </a:r>
            <a:r>
              <a:rPr lang="it-IT" dirty="0">
                <a:latin typeface="CourierNewPS-BoldMT"/>
              </a:rPr>
              <a:t>dbConnect</a:t>
            </a:r>
            <a:r>
              <a:rPr lang="it-IT" dirty="0">
                <a:solidFill>
                  <a:srgbClr val="000000"/>
                </a:solidFill>
                <a:latin typeface="CourierNewPSMT"/>
              </a:rPr>
              <a:t>(</a:t>
            </a:r>
            <a:r>
              <a:rPr lang="it-IT" b="1" dirty="0">
                <a:solidFill>
                  <a:schemeClr val="accent2"/>
                </a:solidFill>
                <a:latin typeface="CourierNewPSMT"/>
              </a:rPr>
              <a:t>drv</a:t>
            </a:r>
            <a:r>
              <a:rPr lang="it-IT" dirty="0">
                <a:solidFill>
                  <a:srgbClr val="000000"/>
                </a:solidFill>
                <a:latin typeface="CourierNewPSMT"/>
              </a:rPr>
              <a:t>, </a:t>
            </a:r>
            <a:r>
              <a:rPr lang="en-MY" dirty="0"/>
              <a:t>"</a:t>
            </a:r>
            <a:r>
              <a:rPr lang="it-IT" dirty="0">
                <a:latin typeface="CourierNewPSMT"/>
              </a:rPr>
              <a:t>c:\\diamonds.db</a:t>
            </a:r>
            <a:r>
              <a:rPr lang="en-MY" dirty="0"/>
              <a:t>"</a:t>
            </a:r>
            <a:r>
              <a:rPr lang="it-IT" dirty="0">
                <a:latin typeface="CourierNewPSMT"/>
              </a:rPr>
              <a:t>)</a:t>
            </a:r>
            <a:endParaRPr lang="en-MY" dirty="0"/>
          </a:p>
          <a:p>
            <a:pPr algn="just"/>
            <a:endParaRPr lang="en-MY" dirty="0">
              <a:latin typeface="CourierNewPSMT"/>
            </a:endParaRPr>
          </a:p>
          <a:p>
            <a:pPr algn="just"/>
            <a:r>
              <a:rPr lang="en-MY" dirty="0" err="1">
                <a:latin typeface="CourierNewPSMT"/>
              </a:rPr>
              <a:t>diamondsTable</a:t>
            </a:r>
            <a:r>
              <a:rPr lang="en-MY" dirty="0">
                <a:latin typeface="CourierNewPSMT"/>
              </a:rPr>
              <a:t> &lt;- </a:t>
            </a:r>
            <a:r>
              <a:rPr lang="en-MY" b="1" dirty="0" err="1">
                <a:latin typeface="CourierNewPS-BoldMT"/>
              </a:rPr>
              <a:t>dbGetQuery</a:t>
            </a:r>
            <a:r>
              <a:rPr lang="en-MY" dirty="0">
                <a:latin typeface="CourierNewPSMT"/>
              </a:rPr>
              <a:t>(</a:t>
            </a:r>
            <a:r>
              <a:rPr lang="en-MY" b="1" dirty="0" err="1">
                <a:solidFill>
                  <a:srgbClr val="FF0000"/>
                </a:solidFill>
                <a:latin typeface="CourierNewPSMT"/>
              </a:rPr>
              <a:t>con</a:t>
            </a:r>
            <a:r>
              <a:rPr lang="en-MY" dirty="0" err="1">
                <a:latin typeface="CourierNewPSMT"/>
              </a:rPr>
              <a:t>,"</a:t>
            </a:r>
            <a:r>
              <a:rPr lang="en-MY" i="1" u="sng" dirty="0" err="1">
                <a:latin typeface="CourierNewPSMT"/>
              </a:rPr>
              <a:t>SELECT</a:t>
            </a:r>
            <a:r>
              <a:rPr lang="en-MY" i="1" u="sng" dirty="0">
                <a:latin typeface="CourierNewPSMT"/>
              </a:rPr>
              <a:t> * FROM diamonds</a:t>
            </a:r>
            <a:r>
              <a:rPr lang="en-MY" dirty="0">
                <a:latin typeface="CourierNewPSMT"/>
              </a:rPr>
              <a:t>",</a:t>
            </a:r>
          </a:p>
          <a:p>
            <a:r>
              <a:rPr lang="en-MY" dirty="0" err="1">
                <a:latin typeface="CourierNewPSMT"/>
              </a:rPr>
              <a:t>stringsAsFactors</a:t>
            </a:r>
            <a:r>
              <a:rPr lang="en-MY" dirty="0">
                <a:latin typeface="CourierNewPSMT"/>
              </a:rPr>
              <a:t>=FALSE)</a:t>
            </a:r>
          </a:p>
          <a:p>
            <a:endParaRPr lang="en-MY" dirty="0">
              <a:latin typeface="CourierNewPSMT"/>
            </a:endParaRPr>
          </a:p>
          <a:p>
            <a:r>
              <a:rPr lang="en-US" dirty="0">
                <a:latin typeface="CourierNewPSMT"/>
              </a:rPr>
              <a:t>head(</a:t>
            </a:r>
            <a:r>
              <a:rPr lang="en-MY" dirty="0" err="1">
                <a:latin typeface="CourierNewPSMT"/>
              </a:rPr>
              <a:t>diamondsTable</a:t>
            </a:r>
            <a:r>
              <a:rPr lang="en-US" dirty="0">
                <a:latin typeface="CourierNewPSM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640F97-FBCD-4ECF-97C8-0CD0C7DBDF13}"/>
              </a:ext>
            </a:extLst>
          </p:cNvPr>
          <p:cNvSpPr/>
          <p:nvPr/>
        </p:nvSpPr>
        <p:spPr>
          <a:xfrm>
            <a:off x="1612166" y="1527090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</a:t>
            </a:r>
            <a:endParaRPr lang="en-M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2318D4-93C1-4381-94A8-E78232A91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61" r="58721" b="6072"/>
          <a:stretch/>
        </p:blipFill>
        <p:spPr>
          <a:xfrm>
            <a:off x="2470296" y="4795121"/>
            <a:ext cx="7054218" cy="16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71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85E58F-47E0-E376-A34C-CC01D5A6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DATA CLEANING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C3141-02E7-674D-B07A-0D273ECBBA2B}"/>
              </a:ext>
            </a:extLst>
          </p:cNvPr>
          <p:cNvSpPr txBox="1"/>
          <p:nvPr/>
        </p:nvSpPr>
        <p:spPr>
          <a:xfrm>
            <a:off x="295352" y="1265451"/>
            <a:ext cx="11740935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  <a:latin typeface="Nunito" pitchFamily="2" charset="0"/>
              </a:rPr>
              <a:t>Data Cleaning is the process to transform raw data into consistent data that can be easily analyzed.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  <a:latin typeface="Nunito" pitchFamily="2" charset="0"/>
              </a:rPr>
              <a:t>It is aimed at filtering the content of statistical statements based on the data as well as their reliability. </a:t>
            </a:r>
            <a:endParaRPr lang="en-US" sz="2500" dirty="0">
              <a:solidFill>
                <a:schemeClr val="bg1"/>
              </a:solidFill>
              <a:latin typeface="Nunito" pitchFamily="2" charset="0"/>
            </a:endParaRPr>
          </a:p>
          <a:p>
            <a:endParaRPr lang="en-US" sz="2500" b="0" i="0" dirty="0">
              <a:solidFill>
                <a:schemeClr val="bg1"/>
              </a:solidFill>
              <a:effectLst/>
              <a:latin typeface="Nunito" pitchFamily="2" charset="0"/>
            </a:endParaRPr>
          </a:p>
          <a:p>
            <a:pPr algn="l" fontAlgn="base"/>
            <a:r>
              <a:rPr lang="en-US" sz="2800" b="1" i="0" dirty="0">
                <a:solidFill>
                  <a:srgbClr val="FFC000"/>
                </a:solidFill>
                <a:effectLst/>
                <a:latin typeface="Nunito" pitchFamily="2" charset="0"/>
              </a:rPr>
              <a:t>Purpose of Data Cleaning</a:t>
            </a:r>
          </a:p>
          <a:p>
            <a:pPr algn="l" fontAlgn="base"/>
            <a:endParaRPr lang="en-US" sz="2800" b="1" i="0" dirty="0">
              <a:solidFill>
                <a:srgbClr val="FFC000"/>
              </a:solidFill>
              <a:effectLst/>
              <a:latin typeface="Nunito" pitchFamily="2" charset="0"/>
            </a:endParaRPr>
          </a:p>
          <a:p>
            <a:pPr algn="l" fontAlgn="base"/>
            <a:r>
              <a:rPr lang="en-US" sz="2000" b="0" i="0" dirty="0">
                <a:solidFill>
                  <a:schemeClr val="bg1"/>
                </a:solidFill>
                <a:effectLst/>
                <a:latin typeface="Nunito" pitchFamily="2" charset="0"/>
              </a:rPr>
              <a:t>The following are the various purposes of data cleaning: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Nunito" pitchFamily="2" charset="0"/>
              </a:rPr>
              <a:t>Eliminate Errors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Nunito" pitchFamily="2" charset="0"/>
              </a:rPr>
              <a:t>Eliminate Redundancy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Nunito" pitchFamily="2" charset="0"/>
              </a:rPr>
              <a:t>Increase Data Reliability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Nunito" pitchFamily="2" charset="0"/>
              </a:rPr>
              <a:t>Delivery Accuracy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Nunito" pitchFamily="2" charset="0"/>
              </a:rPr>
              <a:t>Ensure Consistency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Nunito" pitchFamily="2" charset="0"/>
              </a:rPr>
              <a:t>Assure Completeness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Nunito" pitchFamily="2" charset="0"/>
              </a:rPr>
              <a:t>Standardize your approach</a:t>
            </a:r>
          </a:p>
          <a:p>
            <a:endParaRPr lang="en-US" sz="2800" b="0" i="0" dirty="0">
              <a:solidFill>
                <a:srgbClr val="273239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79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8F11A6-4199-95FC-BA8E-F50EB2CB02B6}"/>
              </a:ext>
            </a:extLst>
          </p:cNvPr>
          <p:cNvSpPr txBox="1"/>
          <p:nvPr/>
        </p:nvSpPr>
        <p:spPr>
          <a:xfrm>
            <a:off x="387626" y="188843"/>
            <a:ext cx="8922854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MY" sz="3200" b="1" i="0" dirty="0">
                <a:solidFill>
                  <a:srgbClr val="FFC000"/>
                </a:solidFill>
                <a:effectLst/>
                <a:latin typeface="Nunito" pitchFamily="2" charset="0"/>
              </a:rPr>
              <a:t>Examples: </a:t>
            </a:r>
          </a:p>
          <a:p>
            <a:pPr algn="l" fontAlgn="base"/>
            <a:endParaRPr lang="en-MY" sz="2000" b="0" i="0" dirty="0">
              <a:solidFill>
                <a:schemeClr val="bg1"/>
              </a:solidFill>
              <a:effectLst/>
              <a:latin typeface="Nunito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sz="2400" b="0" i="0" dirty="0">
                <a:solidFill>
                  <a:schemeClr val="bg1"/>
                </a:solidFill>
                <a:effectLst/>
                <a:latin typeface="Nunito" pitchFamily="2" charset="0"/>
              </a:rPr>
              <a:t>Special characters (e.g. commas in numeric values)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chemeClr val="bg1"/>
                </a:solidFill>
                <a:latin typeface="Nunito" pitchFamily="2" charset="0"/>
              </a:rPr>
              <a:t> Rename column names</a:t>
            </a:r>
            <a:endParaRPr lang="en-MY" sz="2400" b="0" i="0" dirty="0">
              <a:solidFill>
                <a:schemeClr val="bg1"/>
              </a:solidFill>
              <a:effectLst/>
              <a:latin typeface="Nunito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sz="2400" b="0" i="0" dirty="0">
                <a:solidFill>
                  <a:schemeClr val="bg1"/>
                </a:solidFill>
                <a:effectLst/>
                <a:latin typeface="Nunito" pitchFamily="2" charset="0"/>
              </a:rPr>
              <a:t>  Numeric values stored as text/character data types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sz="2400" b="0" i="0" dirty="0">
                <a:solidFill>
                  <a:schemeClr val="bg1"/>
                </a:solidFill>
                <a:effectLst/>
                <a:latin typeface="Nunito" pitchFamily="2" charset="0"/>
              </a:rPr>
              <a:t>  Duplicate rows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sz="2400" b="0" i="0" dirty="0">
                <a:solidFill>
                  <a:schemeClr val="bg1"/>
                </a:solidFill>
                <a:effectLst/>
                <a:latin typeface="Nunito" pitchFamily="2" charset="0"/>
              </a:rPr>
              <a:t>  Misspellings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sz="2400" b="0" i="0" dirty="0">
                <a:solidFill>
                  <a:schemeClr val="bg1"/>
                </a:solidFill>
                <a:effectLst/>
                <a:latin typeface="Nunito" pitchFamily="2" charset="0"/>
              </a:rPr>
              <a:t>  Inaccuracies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sz="2400" b="0" i="0" dirty="0">
                <a:solidFill>
                  <a:schemeClr val="bg1"/>
                </a:solidFill>
                <a:effectLst/>
                <a:latin typeface="Nunito" pitchFamily="2" charset="0"/>
              </a:rPr>
              <a:t>  White space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sz="2400" b="0" i="0" dirty="0">
                <a:solidFill>
                  <a:schemeClr val="bg1"/>
                </a:solidFill>
                <a:effectLst/>
                <a:latin typeface="Nunito" pitchFamily="2" charset="0"/>
              </a:rPr>
              <a:t>  Missing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MY" sz="2400" b="0" i="0" dirty="0">
                <a:solidFill>
                  <a:schemeClr val="bg1"/>
                </a:solidFill>
                <a:effectLst/>
                <a:latin typeface="Nunito" pitchFamily="2" charset="0"/>
              </a:rPr>
              <a:t>  Zeros instead of null values vary.</a:t>
            </a:r>
          </a:p>
        </p:txBody>
      </p:sp>
    </p:spTree>
    <p:extLst>
      <p:ext uri="{BB962C8B-B14F-4D97-AF65-F5344CB8AC3E}">
        <p14:creationId xmlns:p14="http://schemas.microsoft.com/office/powerpoint/2010/main" val="3103996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693C38-BD83-58DE-D1A5-EF7B116F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2" y="1071077"/>
            <a:ext cx="10347525" cy="628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7F819-60C4-39DC-8DE0-7067BAB8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7" y="2688331"/>
            <a:ext cx="92202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D42F25-51DC-263D-F6E3-CF5E181B0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81" y="3847275"/>
            <a:ext cx="9744075" cy="64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7238C-A8AF-9F72-36C1-AC171F7E3419}"/>
              </a:ext>
            </a:extLst>
          </p:cNvPr>
          <p:cNvSpPr txBox="1"/>
          <p:nvPr/>
        </p:nvSpPr>
        <p:spPr>
          <a:xfrm>
            <a:off x="884582" y="461343"/>
            <a:ext cx="291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Exclude duplicate: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F288B-98DA-9826-25AD-53424D9AAB86}"/>
              </a:ext>
            </a:extLst>
          </p:cNvPr>
          <p:cNvSpPr txBox="1"/>
          <p:nvPr/>
        </p:nvSpPr>
        <p:spPr>
          <a:xfrm>
            <a:off x="884581" y="2154309"/>
            <a:ext cx="291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Rename column names:</a:t>
            </a:r>
          </a:p>
        </p:txBody>
      </p:sp>
    </p:spTree>
    <p:extLst>
      <p:ext uri="{BB962C8B-B14F-4D97-AF65-F5344CB8AC3E}">
        <p14:creationId xmlns:p14="http://schemas.microsoft.com/office/powerpoint/2010/main" val="1958490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85E58F-47E0-E376-A34C-CC01D5A6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Review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C3141-02E7-674D-B07A-0D273ECBBA2B}"/>
              </a:ext>
            </a:extLst>
          </p:cNvPr>
          <p:cNvSpPr txBox="1"/>
          <p:nvPr/>
        </p:nvSpPr>
        <p:spPr>
          <a:xfrm>
            <a:off x="768095" y="1792224"/>
            <a:ext cx="109700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How to </a:t>
            </a:r>
            <a:r>
              <a:rPr lang="en-US" sz="2800" kern="1200" dirty="0">
                <a:solidFill>
                  <a:schemeClr val="bg1"/>
                </a:solidFill>
                <a:latin typeface="Arial" panose="020B0604020202020204" pitchFamily="34" charset="0"/>
              </a:rPr>
              <a:t>access data included with R 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  <a:p>
            <a:r>
              <a:rPr lang="en-US" sz="2800" dirty="0">
                <a:solidFill>
                  <a:schemeClr val="bg1"/>
                </a:solidFill>
              </a:rPr>
              <a:t>How to read data into a vector or list?</a:t>
            </a:r>
          </a:p>
          <a:p>
            <a:r>
              <a:rPr lang="en-US" sz="2800" dirty="0">
                <a:solidFill>
                  <a:schemeClr val="bg1"/>
                </a:solidFill>
              </a:rPr>
              <a:t>How to read </a:t>
            </a:r>
            <a:r>
              <a:rPr lang="en-US" sz="2800" kern="1200" dirty="0">
                <a:solidFill>
                  <a:schemeClr val="bg1"/>
                </a:solidFill>
                <a:latin typeface="Arial" panose="020B0604020202020204" pitchFamily="34" charset="0"/>
              </a:rPr>
              <a:t>CSV files?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How to read </a:t>
            </a:r>
            <a:r>
              <a:rPr lang="en-US" sz="2800" kern="1200" dirty="0">
                <a:solidFill>
                  <a:schemeClr val="bg1"/>
                </a:solidFill>
                <a:latin typeface="Arial" panose="020B0604020202020204" pitchFamily="34" charset="0"/>
              </a:rPr>
              <a:t>large data files?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How to read </a:t>
            </a:r>
            <a:r>
              <a:rPr lang="en-US" sz="2800" kern="1200" dirty="0">
                <a:solidFill>
                  <a:schemeClr val="bg1"/>
                </a:solidFill>
                <a:latin typeface="Arial" panose="020B0604020202020204" pitchFamily="34" charset="0"/>
              </a:rPr>
              <a:t>Excel files?</a:t>
            </a:r>
          </a:p>
          <a:p>
            <a:r>
              <a:rPr lang="en-US" sz="2800" dirty="0">
                <a:solidFill>
                  <a:schemeClr val="bg1"/>
                </a:solidFill>
              </a:rPr>
              <a:t>How to read </a:t>
            </a:r>
            <a:r>
              <a:rPr lang="en-US" sz="2800" kern="1200" dirty="0">
                <a:solidFill>
                  <a:schemeClr val="bg1"/>
                </a:solidFill>
                <a:latin typeface="Arial" panose="020B0604020202020204" pitchFamily="34" charset="0"/>
              </a:rPr>
              <a:t>from databases?</a:t>
            </a:r>
          </a:p>
          <a:p>
            <a:r>
              <a:rPr lang="en-US" sz="2800" dirty="0">
                <a:solidFill>
                  <a:schemeClr val="bg1"/>
                </a:solidFill>
              </a:rPr>
              <a:t>How to clean the datasets?</a:t>
            </a:r>
            <a:endParaRPr lang="en-MY" sz="2800" dirty="0">
              <a:solidFill>
                <a:schemeClr val="bg1"/>
              </a:solidFill>
            </a:endParaRPr>
          </a:p>
          <a:p>
            <a:endParaRPr lang="en-MY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44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22B87-C136-3DE4-9468-6C2F4ACA8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4000">
              <a:lnSpc>
                <a:spcPct val="85000"/>
              </a:lnSpc>
              <a:spcBef>
                <a:spcPts val="600"/>
              </a:spcBef>
            </a:pPr>
            <a:r>
              <a:rPr lang="en-US" sz="2400" dirty="0"/>
              <a:t>A</a:t>
            </a:r>
            <a:r>
              <a:rPr lang="en-US" sz="2400" kern="1200" dirty="0">
                <a:latin typeface="Arial" panose="020B0604020202020204" pitchFamily="34" charset="0"/>
              </a:rPr>
              <a:t>ccess data included with R.</a:t>
            </a:r>
            <a:endParaRPr lang="en-US" sz="2400" dirty="0"/>
          </a:p>
          <a:p>
            <a:pPr marL="324000">
              <a:lnSpc>
                <a:spcPct val="85000"/>
              </a:lnSpc>
              <a:spcBef>
                <a:spcPts val="600"/>
              </a:spcBef>
            </a:pPr>
            <a:r>
              <a:rPr lang="en-US" sz="2400" dirty="0"/>
              <a:t>Read data into a vector or list.</a:t>
            </a:r>
          </a:p>
          <a:p>
            <a:pPr marL="324000">
              <a:lnSpc>
                <a:spcPct val="85000"/>
              </a:lnSpc>
              <a:spcBef>
                <a:spcPts val="600"/>
              </a:spcBef>
            </a:pPr>
            <a:r>
              <a:rPr lang="en-US" sz="2400" dirty="0"/>
              <a:t>Read </a:t>
            </a:r>
            <a:r>
              <a:rPr lang="en-US" sz="2400" kern="1200" dirty="0">
                <a:latin typeface="Arial" panose="020B0604020202020204" pitchFamily="34" charset="0"/>
              </a:rPr>
              <a:t>CSV files.</a:t>
            </a:r>
            <a:endParaRPr lang="en-US" sz="2400" dirty="0"/>
          </a:p>
          <a:p>
            <a:pPr marL="324000">
              <a:lnSpc>
                <a:spcPct val="85000"/>
              </a:lnSpc>
              <a:spcBef>
                <a:spcPts val="600"/>
              </a:spcBef>
            </a:pPr>
            <a:r>
              <a:rPr lang="en-US" sz="2400" dirty="0"/>
              <a:t>Read </a:t>
            </a:r>
            <a:r>
              <a:rPr lang="en-US" sz="2400" kern="1200" dirty="0">
                <a:latin typeface="Arial" panose="020B0604020202020204" pitchFamily="34" charset="0"/>
              </a:rPr>
              <a:t>large data files.</a:t>
            </a:r>
            <a:endParaRPr lang="en-US" sz="2400" dirty="0"/>
          </a:p>
          <a:p>
            <a:pPr marL="324000">
              <a:lnSpc>
                <a:spcPct val="85000"/>
              </a:lnSpc>
              <a:spcBef>
                <a:spcPts val="600"/>
              </a:spcBef>
            </a:pPr>
            <a:r>
              <a:rPr lang="en-US" sz="2400" dirty="0"/>
              <a:t>Read </a:t>
            </a:r>
            <a:r>
              <a:rPr lang="en-US" sz="2400" kern="1200" dirty="0">
                <a:latin typeface="Arial" panose="020B0604020202020204" pitchFamily="34" charset="0"/>
              </a:rPr>
              <a:t>Excel files.</a:t>
            </a:r>
          </a:p>
          <a:p>
            <a:pPr marL="324000">
              <a:lnSpc>
                <a:spcPct val="85000"/>
              </a:lnSpc>
              <a:spcBef>
                <a:spcPts val="600"/>
              </a:spcBef>
            </a:pPr>
            <a:r>
              <a:rPr lang="en-US" sz="2400" dirty="0"/>
              <a:t>Read </a:t>
            </a:r>
            <a:r>
              <a:rPr lang="en-US" sz="2400" kern="1200" dirty="0">
                <a:latin typeface="Arial" panose="020B0604020202020204" pitchFamily="34" charset="0"/>
              </a:rPr>
              <a:t>from databases.</a:t>
            </a:r>
            <a:endParaRPr lang="en-US" sz="2400" dirty="0"/>
          </a:p>
          <a:p>
            <a:r>
              <a:rPr lang="en-MY" dirty="0"/>
              <a:t>Cleaning dataset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</p:spTree>
    <p:extLst>
      <p:ext uri="{BB962C8B-B14F-4D97-AF65-F5344CB8AC3E}">
        <p14:creationId xmlns:p14="http://schemas.microsoft.com/office/powerpoint/2010/main" val="332407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756673"/>
            <a:ext cx="11487426" cy="4525962"/>
          </a:xfrm>
        </p:spPr>
        <p:txBody>
          <a:bodyPr/>
          <a:lstStyle/>
          <a:p>
            <a:pPr marL="800100" lvl="1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Data Import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Access data included with R 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Read data into a vector or list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Read large data files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</a:rPr>
              <a:t>Read CSV and Excel files</a:t>
            </a:r>
          </a:p>
          <a:p>
            <a:pPr marL="1200150" lvl="2" indent="-342900">
              <a:spcBef>
                <a:spcPct val="0"/>
              </a:spcBef>
              <a:buFontTx/>
              <a:buChar char="-"/>
            </a:pPr>
            <a:r>
              <a:rPr lang="en-US" sz="2800" kern="1200" dirty="0">
                <a:latin typeface="Arial" panose="020B0604020202020204" pitchFamily="34" charset="0"/>
                <a:ea typeface="+mn-ea"/>
                <a:cs typeface="+mn-cs"/>
              </a:rPr>
              <a:t>Read from Databases</a:t>
            </a:r>
          </a:p>
          <a:p>
            <a:pPr marL="0" indent="0">
              <a:buNone/>
            </a:pPr>
            <a:endParaRPr lang="en-MY" sz="2800" dirty="0"/>
          </a:p>
          <a:p>
            <a:pPr marL="0" indent="0">
              <a:buNone/>
            </a:pPr>
            <a:endParaRPr lang="en-MY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15003"/>
            <a:ext cx="7086755" cy="1143000"/>
          </a:xfrm>
        </p:spPr>
        <p:txBody>
          <a:bodyPr/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AC799E-9510-0BE5-9A3D-FCFF3EB614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 dirty="0"/>
              <a:t>Data Exploration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27BF85-4898-C572-6D05-919FBFE55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Preparation for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83107C-4968-FD89-F683-EF52D2CE74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MY" dirty="0"/>
              <a:t>Data Exploration with sample dataset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412911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Recap From Last Lesson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sz="2400" dirty="0"/>
              <a:t>Various Data Analysis Techniques</a:t>
            </a:r>
          </a:p>
          <a:p>
            <a:pPr marL="0" indent="0"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9955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766910" y="3201806"/>
            <a:ext cx="78085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Access data included with R</a:t>
            </a:r>
          </a:p>
        </p:txBody>
      </p:sp>
    </p:spTree>
    <p:extLst>
      <p:ext uri="{BB962C8B-B14F-4D97-AF65-F5344CB8AC3E}">
        <p14:creationId xmlns:p14="http://schemas.microsoft.com/office/powerpoint/2010/main" val="360485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Access data included with 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A1E43E-52CF-4373-A26D-A923EC650655}"/>
              </a:ext>
            </a:extLst>
          </p:cNvPr>
          <p:cNvSpPr/>
          <p:nvPr/>
        </p:nvSpPr>
        <p:spPr>
          <a:xfrm>
            <a:off x="1704753" y="1523209"/>
            <a:ext cx="8782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R and some packages come with data included.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888E39-B27E-4F43-8E08-C2EA18052F6D}"/>
              </a:ext>
            </a:extLst>
          </p:cNvPr>
          <p:cNvSpPr/>
          <p:nvPr/>
        </p:nvSpPr>
        <p:spPr>
          <a:xfrm>
            <a:off x="1704680" y="2239128"/>
            <a:ext cx="87824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list the data sets in all *available* packages:</a:t>
            </a:r>
            <a:endParaRPr lang="en-MY" sz="2400" dirty="0"/>
          </a:p>
          <a:p>
            <a:endParaRPr lang="en-US" sz="2400" dirty="0">
              <a:latin typeface="TimesNewRomanPSMT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(package = .packages(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all.available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CA6DD-E207-4C43-A7E3-913A0090FEF5}"/>
              </a:ext>
            </a:extLst>
          </p:cNvPr>
          <p:cNvSpPr/>
          <p:nvPr/>
        </p:nvSpPr>
        <p:spPr>
          <a:xfrm>
            <a:off x="1704680" y="3693711"/>
            <a:ext cx="81977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load any data set use the </a:t>
            </a:r>
            <a:r>
              <a:rPr lang="en-US" sz="2400" b="1" dirty="0"/>
              <a:t>data</a:t>
            </a:r>
            <a:r>
              <a:rPr lang="en-US" sz="2400" dirty="0"/>
              <a:t> function:</a:t>
            </a:r>
          </a:p>
          <a:p>
            <a:pPr algn="ctr"/>
            <a:r>
              <a:rPr lang="en-MY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MY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(?, package=“?")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CF5F49-367D-42E1-8CE3-AA71558D4763}"/>
              </a:ext>
            </a:extLst>
          </p:cNvPr>
          <p:cNvGrpSpPr/>
          <p:nvPr/>
        </p:nvGrpSpPr>
        <p:grpSpPr>
          <a:xfrm>
            <a:off x="3102922" y="4524708"/>
            <a:ext cx="1685077" cy="1299127"/>
            <a:chOff x="1578921" y="4524707"/>
            <a:chExt cx="1685077" cy="129912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5626E0-3E00-47E1-948F-018FC03D7C80}"/>
                </a:ext>
              </a:extLst>
            </p:cNvPr>
            <p:cNvCxnSpPr/>
            <p:nvPr/>
          </p:nvCxnSpPr>
          <p:spPr bwMode="auto">
            <a:xfrm flipV="1">
              <a:off x="2349795" y="4524707"/>
              <a:ext cx="584791" cy="92979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632D9C-2104-4C2D-B8FD-88ED04A35F84}"/>
                </a:ext>
              </a:extLst>
            </p:cNvPr>
            <p:cNvSpPr/>
            <p:nvPr/>
          </p:nvSpPr>
          <p:spPr>
            <a:xfrm>
              <a:off x="1578921" y="5454502"/>
              <a:ext cx="1685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Data set name</a:t>
              </a:r>
              <a:endParaRPr lang="en-MY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F49FE3-5703-4958-9A76-322BBC700AAB}"/>
              </a:ext>
            </a:extLst>
          </p:cNvPr>
          <p:cNvGrpSpPr/>
          <p:nvPr/>
        </p:nvGrpSpPr>
        <p:grpSpPr>
          <a:xfrm>
            <a:off x="5229461" y="4524708"/>
            <a:ext cx="4044697" cy="1299127"/>
            <a:chOff x="3705460" y="4524707"/>
            <a:chExt cx="4044697" cy="129912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F76E1-68D8-4084-B6D4-A1472D75FEB6}"/>
                </a:ext>
              </a:extLst>
            </p:cNvPr>
            <p:cNvCxnSpPr/>
            <p:nvPr/>
          </p:nvCxnSpPr>
          <p:spPr bwMode="auto">
            <a:xfrm flipV="1">
              <a:off x="5256028" y="4524707"/>
              <a:ext cx="584791" cy="92979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BF4A10-5EAB-4003-8709-798ECBD15DC0}"/>
                </a:ext>
              </a:extLst>
            </p:cNvPr>
            <p:cNvSpPr/>
            <p:nvPr/>
          </p:nvSpPr>
          <p:spPr>
            <a:xfrm>
              <a:off x="3705460" y="5454502"/>
              <a:ext cx="40446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The package that contain the data set</a:t>
              </a:r>
              <a:endParaRPr lang="en-MY" dirty="0"/>
            </a:p>
          </p:txBody>
        </p:sp>
      </p:grpSp>
    </p:spTree>
    <p:extLst>
      <p:ext uri="{BB962C8B-B14F-4D97-AF65-F5344CB8AC3E}">
        <p14:creationId xmlns:p14="http://schemas.microsoft.com/office/powerpoint/2010/main" val="208164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Access data included with R</a:t>
            </a:r>
          </a:p>
        </p:txBody>
      </p:sp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6BC4AA7-DD84-4793-B284-259E3DC69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09"/>
          <a:stretch/>
        </p:blipFill>
        <p:spPr>
          <a:xfrm>
            <a:off x="2738685" y="2046632"/>
            <a:ext cx="6714630" cy="4364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B20A6B-DA42-465F-94EB-99A65BF9C001}"/>
              </a:ext>
            </a:extLst>
          </p:cNvPr>
          <p:cNvSpPr/>
          <p:nvPr/>
        </p:nvSpPr>
        <p:spPr>
          <a:xfrm>
            <a:off x="1733318" y="1547469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Example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602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8FFC8F-54A3-414D-8BCA-B0BA50CF066D}"/>
              </a:ext>
            </a:extLst>
          </p:cNvPr>
          <p:cNvSpPr/>
          <p:nvPr/>
        </p:nvSpPr>
        <p:spPr>
          <a:xfrm>
            <a:off x="2137719" y="1127903"/>
            <a:ext cx="100540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b="1" dirty="0">
                <a:ln/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1E8C9-5770-40B5-BE66-67F441BB8354}"/>
              </a:ext>
            </a:extLst>
          </p:cNvPr>
          <p:cNvSpPr/>
          <p:nvPr/>
        </p:nvSpPr>
        <p:spPr>
          <a:xfrm>
            <a:off x="2586149" y="3201806"/>
            <a:ext cx="80906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Read data into a vector or list</a:t>
            </a:r>
          </a:p>
        </p:txBody>
      </p:sp>
    </p:spTree>
    <p:extLst>
      <p:ext uri="{BB962C8B-B14F-4D97-AF65-F5344CB8AC3E}">
        <p14:creationId xmlns:p14="http://schemas.microsoft.com/office/powerpoint/2010/main" val="62237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4638"/>
            <a:ext cx="7527925" cy="1143000"/>
          </a:xfrm>
        </p:spPr>
        <p:txBody>
          <a:bodyPr/>
          <a:lstStyle/>
          <a:p>
            <a:r>
              <a:rPr lang="en-US" b="1" dirty="0"/>
              <a:t>Read data into a vector or list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2D8523-D078-4C32-813E-872AA6EF8772}"/>
              </a:ext>
            </a:extLst>
          </p:cNvPr>
          <p:cNvSpPr/>
          <p:nvPr/>
        </p:nvSpPr>
        <p:spPr>
          <a:xfrm>
            <a:off x="1757914" y="1670441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</a:rPr>
              <a:t>Use </a:t>
            </a:r>
            <a:r>
              <a:rPr lang="en-US" sz="2400" b="1" dirty="0">
                <a:solidFill>
                  <a:srgbClr val="000000"/>
                </a:solidFill>
              </a:rPr>
              <a:t>scan</a:t>
            </a:r>
            <a:r>
              <a:rPr lang="en-US" sz="2400" dirty="0">
                <a:solidFill>
                  <a:srgbClr val="000000"/>
                </a:solidFill>
              </a:rPr>
              <a:t> function to read data into a vector or list from the console or file.</a:t>
            </a:r>
            <a:endParaRPr lang="en-MY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505843-A7E2-46A7-BD38-DB4FB39C71E8}"/>
              </a:ext>
            </a:extLst>
          </p:cNvPr>
          <p:cNvSpPr/>
          <p:nvPr/>
        </p:nvSpPr>
        <p:spPr>
          <a:xfrm>
            <a:off x="3858983" y="2650701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IDs= </a:t>
            </a:r>
            <a:r>
              <a:rPr lang="en-GB" sz="24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scan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(file=“?”)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94F3A-8B5B-44E3-941F-5B308A281F82}"/>
              </a:ext>
            </a:extLst>
          </p:cNvPr>
          <p:cNvGrpSpPr/>
          <p:nvPr/>
        </p:nvGrpSpPr>
        <p:grpSpPr>
          <a:xfrm>
            <a:off x="3200198" y="3112366"/>
            <a:ext cx="5929828" cy="1299127"/>
            <a:chOff x="1578921" y="4524707"/>
            <a:chExt cx="5929828" cy="129912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C7006F-1069-4872-9924-A6CBB0D282FC}"/>
                </a:ext>
              </a:extLst>
            </p:cNvPr>
            <p:cNvCxnSpPr/>
            <p:nvPr/>
          </p:nvCxnSpPr>
          <p:spPr bwMode="auto">
            <a:xfrm flipV="1">
              <a:off x="3285783" y="4524707"/>
              <a:ext cx="584791" cy="92979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BAB0F0-D099-4A99-B82A-BE93DCC74196}"/>
                </a:ext>
              </a:extLst>
            </p:cNvPr>
            <p:cNvSpPr/>
            <p:nvPr/>
          </p:nvSpPr>
          <p:spPr>
            <a:xfrm>
              <a:off x="1578921" y="5454502"/>
              <a:ext cx="5929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The path and the name of a file to read data values from</a:t>
              </a:r>
              <a:endParaRPr lang="en-MY" dirty="0"/>
            </a:p>
          </p:txBody>
        </p:sp>
      </p:grpSp>
    </p:spTree>
    <p:extLst>
      <p:ext uri="{BB962C8B-B14F-4D97-AF65-F5344CB8AC3E}">
        <p14:creationId xmlns:p14="http://schemas.microsoft.com/office/powerpoint/2010/main" val="1633124472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5408</TotalTime>
  <Pages>11</Pages>
  <Words>1378</Words>
  <Application>Microsoft Office PowerPoint</Application>
  <PresentationFormat>Widescreen</PresentationFormat>
  <Paragraphs>198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Courier New</vt:lpstr>
      <vt:lpstr>CourierNewPS-BoldMT</vt:lpstr>
      <vt:lpstr>CourierNewPSMT</vt:lpstr>
      <vt:lpstr>Lucida Console</vt:lpstr>
      <vt:lpstr>Montserrat</vt:lpstr>
      <vt:lpstr>Nunito</vt:lpstr>
      <vt:lpstr>PT Sans</vt:lpstr>
      <vt:lpstr>TimesNewRomanPS-BoldMT</vt:lpstr>
      <vt:lpstr>TimesNewRomanPSMT</vt:lpstr>
      <vt:lpstr>UCTI-Template-foundation-level</vt:lpstr>
      <vt:lpstr>                                               DATA IMPORT/CLEANING</vt:lpstr>
      <vt:lpstr>Topic Learning Outcomes </vt:lpstr>
      <vt:lpstr>Contents &amp; Structure </vt:lpstr>
      <vt:lpstr>Recap From Last Lesson</vt:lpstr>
      <vt:lpstr>PowerPoint Presentation</vt:lpstr>
      <vt:lpstr>Access data included with R</vt:lpstr>
      <vt:lpstr>Access data included with R</vt:lpstr>
      <vt:lpstr>PowerPoint Presentation</vt:lpstr>
      <vt:lpstr>Read data into a vector or list</vt:lpstr>
      <vt:lpstr>Read data into a vector or list</vt:lpstr>
      <vt:lpstr>PowerPoint Presentation</vt:lpstr>
      <vt:lpstr>Read large data files</vt:lpstr>
      <vt:lpstr>PowerPoint Presentation</vt:lpstr>
      <vt:lpstr>PowerPoint Presentation</vt:lpstr>
      <vt:lpstr>Read CSV files</vt:lpstr>
      <vt:lpstr>Read CSV files</vt:lpstr>
      <vt:lpstr>Read CSV files</vt:lpstr>
      <vt:lpstr>PowerPoint Presentation</vt:lpstr>
      <vt:lpstr>Read Excel files</vt:lpstr>
      <vt:lpstr>PowerPoint Presentation</vt:lpstr>
      <vt:lpstr>Read from Databases</vt:lpstr>
      <vt:lpstr>Read from Databases</vt:lpstr>
      <vt:lpstr>Read from Databases</vt:lpstr>
      <vt:lpstr>Read from Databases</vt:lpstr>
      <vt:lpstr>DATA CLEANING</vt:lpstr>
      <vt:lpstr>PowerPoint Presentation</vt:lpstr>
      <vt:lpstr>PowerPoint Presentation</vt:lpstr>
      <vt:lpstr>Review Questions</vt:lpstr>
      <vt:lpstr>Summary / Recap of Main Points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Minnu Helen Joseph</cp:lastModifiedBy>
  <cp:revision>331</cp:revision>
  <cp:lastPrinted>2023-02-03T03:07:34Z</cp:lastPrinted>
  <dcterms:created xsi:type="dcterms:W3CDTF">2005-08-02T10:18:20Z</dcterms:created>
  <dcterms:modified xsi:type="dcterms:W3CDTF">2023-06-04T17:09:41Z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